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1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81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572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718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1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3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571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2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32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8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2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15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2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0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3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7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E2D0-6003-45EA-A36B-21014C7D1AE0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E2DE-5243-4209-A9CE-62DF845A8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86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Семья и город: </a:t>
            </a:r>
            <a:br>
              <a:rPr lang="ru-RU" dirty="0" smtClean="0"/>
            </a:br>
            <a:r>
              <a:rPr lang="ru-RU" dirty="0" smtClean="0"/>
              <a:t>опыт преодоления трудностей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Из опыта работы команды специалистов, </a:t>
            </a:r>
          </a:p>
          <a:p>
            <a:pPr algn="r"/>
            <a:r>
              <a:rPr lang="ru-RU" dirty="0" smtClean="0"/>
              <a:t>родителей и детей города Тюмени</a:t>
            </a:r>
            <a:endParaRPr lang="ru-RU" dirty="0"/>
          </a:p>
        </p:txBody>
      </p:sp>
      <p:pic>
        <p:nvPicPr>
          <p:cNvPr id="1026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9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преодоления недоверия ребенка и семьи к команде специалистов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Развитие психолого-педагогических методов взаимодействия с ребенком и семьей: присоединения к проблеме, разделения ответственности, включения в совместную деятельность и др.</a:t>
            </a:r>
          </a:p>
          <a:p>
            <a:r>
              <a:rPr lang="ru-RU" dirty="0" smtClean="0"/>
              <a:t>Социально-психологические и организационно-управленческие: развитие </a:t>
            </a:r>
            <a:r>
              <a:rPr lang="ru-RU" dirty="0" err="1" smtClean="0"/>
              <a:t>волонтерства</a:t>
            </a:r>
            <a:r>
              <a:rPr lang="ru-RU" dirty="0" smtClean="0"/>
              <a:t> и социального посредничества, наставничества и служб социальной помощи.</a:t>
            </a:r>
          </a:p>
          <a:p>
            <a:r>
              <a:rPr lang="ru-RU" dirty="0" smtClean="0"/>
              <a:t> Социально-экономические: расширение возможностей трудоустройства, в том числе подростков, выход семьи на </a:t>
            </a:r>
            <a:r>
              <a:rPr lang="ru-RU" dirty="0" err="1" smtClean="0"/>
              <a:t>самообеспечение</a:t>
            </a:r>
            <a:r>
              <a:rPr lang="ru-RU" dirty="0" smtClean="0"/>
              <a:t>, развитие механизмов материального поощрения одаренных детей, социальных «лифтов».</a:t>
            </a:r>
            <a:endParaRPr lang="ru-RU" dirty="0"/>
          </a:p>
        </p:txBody>
      </p:sp>
      <p:pic>
        <p:nvPicPr>
          <p:cNvPr id="4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7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преодоления ведомственных «барьеров» в системе работы с ребенком и семьей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 алгоритм, в том числе: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о выявлении и оказании помощи детям, склонным к совершению суицида;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 предупреждении краж несовершеннолетних в торговых центрах;</a:t>
            </a:r>
          </a:p>
          <a:p>
            <a:pPr marL="285750" indent="-28575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 оказании социально-реабилитационных услуг семье, находящейся в ТЖС и др.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dirty="0" smtClean="0"/>
              <a:t>Формирование межведомственных команд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985114"/>
          </a:xfrm>
        </p:spPr>
        <p:txBody>
          <a:bodyPr>
            <a:normAutofit fontScale="77500" lnSpcReduction="20000"/>
          </a:bodyPr>
          <a:lstStyle/>
          <a:p>
            <a:r>
              <a:rPr lang="ru-RU" sz="1700" dirty="0" smtClean="0"/>
              <a:t>- социальной службы экстренного реагирования «Ребенок и семья» в городе Тюмени,</a:t>
            </a:r>
          </a:p>
          <a:p>
            <a:pPr marL="285750" indent="-285750">
              <a:buFontTx/>
              <a:buChar char="-"/>
            </a:pPr>
            <a:r>
              <a:rPr lang="ru-RU" sz="1700" dirty="0" smtClean="0"/>
              <a:t>службы инспекторов по охране детства ,</a:t>
            </a:r>
          </a:p>
          <a:p>
            <a:pPr marL="285750" indent="-285750">
              <a:buFontTx/>
              <a:buChar char="-"/>
            </a:pPr>
            <a:r>
              <a:rPr lang="ru-RU" sz="1700" dirty="0"/>
              <a:t>с</a:t>
            </a:r>
            <a:r>
              <a:rPr lang="ru-RU" sz="1700" dirty="0" smtClean="0"/>
              <a:t>лужбы социально-правового и психологического сопровождения детей и членов из семей в следствии и другие,</a:t>
            </a:r>
          </a:p>
          <a:p>
            <a:pPr marL="285750" indent="-285750">
              <a:buFontTx/>
              <a:buChar char="-"/>
            </a:pPr>
            <a:r>
              <a:rPr lang="ru-RU" sz="1700" dirty="0" smtClean="0"/>
              <a:t>Молодежная Администрация города Тюмени и другие.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sz="2000" dirty="0" smtClean="0"/>
              <a:t>Межведомственная школа подготовки специалистов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ru-RU" dirty="0" smtClean="0"/>
              <a:t>тренинги формирования единых подходов в разрешении конкретных ситуаций;</a:t>
            </a:r>
          </a:p>
          <a:p>
            <a:pPr marL="285750" indent="-285750"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ополнительные образовательные курсы и др.</a:t>
            </a:r>
            <a:endParaRPr lang="ru-RU" dirty="0"/>
          </a:p>
        </p:txBody>
      </p:sp>
      <p:pic>
        <p:nvPicPr>
          <p:cNvPr id="9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74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974" y="653143"/>
            <a:ext cx="9905955" cy="2521131"/>
          </a:xfrm>
        </p:spPr>
        <p:txBody>
          <a:bodyPr>
            <a:normAutofit/>
          </a:bodyPr>
          <a:lstStyle/>
          <a:p>
            <a:r>
              <a:rPr lang="ru-RU" dirty="0" smtClean="0"/>
              <a:t>Обновление содержания деятельности комиссии по делам несовершеннолетних и защите их прав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410" y="3174275"/>
            <a:ext cx="10118773" cy="305670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000" dirty="0" smtClean="0"/>
              <a:t>Выстраивание логики работы комиссии как коллегиального органа и координатора: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Организация раннего выявления неблагополучия ребенка и семьи, изучение причин и условий, способствующих ухудшению положения семьи, ее социальных связей и окружения,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Организация деятельности команды специалистов по оказанию помощи ребенку и семье,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Организация работы комиссии с ребенком и семьей на основе диалога,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Последовательное психолого-педагогическое, социальное и правовое воздействие на семью в процессе формирования объективной ответственности,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Принятие коллегиальных решений на всех этапах работы с ребенком и семьей.</a:t>
            </a:r>
          </a:p>
          <a:p>
            <a:pPr marL="342900" indent="-342900" algn="just">
              <a:buFontTx/>
              <a:buChar char="-"/>
            </a:pPr>
            <a:endParaRPr lang="ru-RU" sz="2000" dirty="0" smtClean="0"/>
          </a:p>
          <a:p>
            <a:pPr marL="342900" indent="-342900" algn="just">
              <a:buFontTx/>
              <a:buChar char="-"/>
            </a:pPr>
            <a:endParaRPr lang="ru-RU" sz="2000" dirty="0"/>
          </a:p>
        </p:txBody>
      </p:sp>
      <p:pic>
        <p:nvPicPr>
          <p:cNvPr id="4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7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56" y="391887"/>
            <a:ext cx="9905955" cy="1332410"/>
          </a:xfrm>
        </p:spPr>
        <p:txBody>
          <a:bodyPr/>
          <a:lstStyle/>
          <a:p>
            <a:r>
              <a:rPr lang="ru-RU" dirty="0" smtClean="0"/>
              <a:t>Развитие системы коммуникаций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410" y="1345474"/>
            <a:ext cx="9904459" cy="5342709"/>
          </a:xfrm>
        </p:spPr>
        <p:txBody>
          <a:bodyPr>
            <a:normAutofit fontScale="40000" lnSpcReduction="20000"/>
          </a:bodyPr>
          <a:lstStyle/>
          <a:p>
            <a:r>
              <a:rPr lang="ru-RU" sz="3400" dirty="0" smtClean="0"/>
              <a:t>1 блок</a:t>
            </a:r>
          </a:p>
          <a:p>
            <a:r>
              <a:rPr lang="ru-RU" sz="3400" dirty="0" smtClean="0"/>
              <a:t>Интернет-портал «Тюмень – наш дом» (проекты «Я решаю», «</a:t>
            </a:r>
            <a:r>
              <a:rPr lang="ru-RU" sz="3400" dirty="0" err="1" smtClean="0"/>
              <a:t>ТвоЯ</a:t>
            </a:r>
            <a:r>
              <a:rPr lang="ru-RU" sz="3400" dirty="0" smtClean="0"/>
              <a:t> Тюмень», «Твори добро» и др.</a:t>
            </a:r>
          </a:p>
          <a:p>
            <a:r>
              <a:rPr lang="ru-RU" sz="3400" dirty="0" smtClean="0"/>
              <a:t>Использование профилактических возможностей аппаратно-программного комплекса «Безопасный город»,</a:t>
            </a:r>
          </a:p>
          <a:p>
            <a:r>
              <a:rPr lang="ru-RU" sz="3400" dirty="0" smtClean="0"/>
              <a:t>Социальный медиа-портал «Растим будущее»,</a:t>
            </a:r>
          </a:p>
          <a:p>
            <a:r>
              <a:rPr lang="ru-RU" sz="3400" dirty="0" smtClean="0"/>
              <a:t>Проект «</a:t>
            </a:r>
            <a:r>
              <a:rPr lang="ru-RU" sz="3400" dirty="0" err="1" smtClean="0"/>
              <a:t>Киберпатруль</a:t>
            </a:r>
            <a:r>
              <a:rPr lang="ru-RU" sz="3400" dirty="0" smtClean="0"/>
              <a:t> Тюмени»,</a:t>
            </a:r>
          </a:p>
          <a:p>
            <a:r>
              <a:rPr lang="ru-RU" sz="3400" dirty="0" smtClean="0"/>
              <a:t>Образовательные семейные программы по безопасному пользованию информационно-коммуникационной сетью Интернет,</a:t>
            </a:r>
          </a:p>
          <a:p>
            <a:r>
              <a:rPr lang="ru-RU" sz="3400" dirty="0" smtClean="0"/>
              <a:t>Формирование и ведение социальных групп в сети Интернет,</a:t>
            </a:r>
          </a:p>
          <a:p>
            <a:r>
              <a:rPr lang="ru-RU" sz="3400" dirty="0" smtClean="0"/>
              <a:t>Оказание различных видов помощи посредством сети Интернет.</a:t>
            </a:r>
          </a:p>
          <a:p>
            <a:r>
              <a:rPr lang="ru-RU" sz="3400" dirty="0" smtClean="0"/>
              <a:t>2 блок</a:t>
            </a:r>
          </a:p>
          <a:p>
            <a:r>
              <a:rPr lang="ru-RU" sz="3400" dirty="0" smtClean="0"/>
              <a:t>Проект общественного управления городом «Молодежная Администрация Тюмени»,</a:t>
            </a:r>
          </a:p>
          <a:p>
            <a:r>
              <a:rPr lang="ru-RU" sz="3400" dirty="0" smtClean="0"/>
              <a:t>Развитие института наставничества в технологии «Большие братья – большие сестры»,</a:t>
            </a:r>
          </a:p>
          <a:p>
            <a:r>
              <a:rPr lang="ru-RU" sz="3400" dirty="0" smtClean="0"/>
              <a:t>Расширение сети детско-родительских клубов, клубов молодой семьи, клубов по интересам, групп взаимопомощи и </a:t>
            </a:r>
            <a:r>
              <a:rPr lang="ru-RU" sz="3400" dirty="0" err="1" smtClean="0"/>
              <a:t>взаимоподдержки</a:t>
            </a:r>
            <a:r>
              <a:rPr lang="ru-RU" sz="3400" dirty="0"/>
              <a:t> </a:t>
            </a:r>
            <a:r>
              <a:rPr lang="ru-RU" sz="3400" dirty="0" smtClean="0"/>
              <a:t>и др.</a:t>
            </a:r>
          </a:p>
          <a:p>
            <a:r>
              <a:rPr lang="ru-RU" sz="3400" dirty="0" smtClean="0"/>
              <a:t>Расширение сети телефонов Доверия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7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Поиск путей повышения эффективности работы с ребенком и семьей, находящихся в </a:t>
            </a:r>
            <a:r>
              <a:rPr lang="ru-RU" dirty="0" err="1"/>
              <a:t>тжс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алкоголизм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ru-RU" dirty="0"/>
              <a:t>Использование современных медицинских препаратов (</a:t>
            </a:r>
            <a:r>
              <a:rPr lang="ru-RU" dirty="0" err="1"/>
              <a:t>Вивитрол</a:t>
            </a:r>
            <a:r>
              <a:rPr lang="ru-RU" dirty="0"/>
              <a:t>), возможностей совместного пребывания ребенка и родителя в центре реабилитации, медиативных форм работы с социальным окружением семьи.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безнадзорность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Расширение программ родительского всеобуча в школах,</a:t>
            </a:r>
          </a:p>
          <a:p>
            <a:r>
              <a:rPr lang="ru-RU" dirty="0" smtClean="0"/>
              <a:t>Расширение муниципального заказа на оказание услуг дошкольного и дополнительного образования детей, работу спортивных организаторов,</a:t>
            </a:r>
          </a:p>
          <a:p>
            <a:r>
              <a:rPr lang="ru-RU" dirty="0" smtClean="0"/>
              <a:t>Реализация проектов социального партнерства с не бюджетным сектором в сфере досуга, оздоровления и образования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преступность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Обновление содержания программ воспитания школьников в части формирования законопослушного поведения,</a:t>
            </a:r>
          </a:p>
          <a:p>
            <a:r>
              <a:rPr lang="ru-RU" dirty="0" smtClean="0"/>
              <a:t>Реализация комплексных профилактических проектов  («Шанс», «Рука помощи», «Парашют» </a:t>
            </a:r>
            <a:r>
              <a:rPr lang="ru-RU" smtClean="0"/>
              <a:t>и др.)</a:t>
            </a:r>
            <a:endParaRPr lang="ru-RU" dirty="0"/>
          </a:p>
        </p:txBody>
      </p:sp>
      <p:pic>
        <p:nvPicPr>
          <p:cNvPr id="9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2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1" y="1156404"/>
            <a:ext cx="9862457" cy="43038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60420" y="5839097"/>
            <a:ext cx="816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Городской слет наставников «Рука помощи». 2016 год</a:t>
            </a:r>
            <a:endParaRPr lang="ru-RU" dirty="0"/>
          </a:p>
        </p:txBody>
      </p:sp>
      <p:pic>
        <p:nvPicPr>
          <p:cNvPr id="4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3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1227910"/>
            <a:ext cx="9906001" cy="1619794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41364" y="3448594"/>
            <a:ext cx="9904505" cy="234970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Елена Анатольевна Анфилофьева – заместитель председателя комиссии по делам несовершеннолетних и защите их прав при Администрации города Тюмени</a:t>
            </a:r>
          </a:p>
          <a:p>
            <a:pPr algn="r"/>
            <a:r>
              <a:rPr lang="ru-RU" dirty="0" smtClean="0"/>
              <a:t>625036, город Тюмень, ул. Луначарского, д.61., офис 106</a:t>
            </a:r>
          </a:p>
          <a:p>
            <a:pPr algn="r"/>
            <a:r>
              <a:rPr lang="ru-RU" dirty="0" smtClean="0"/>
              <a:t>Тел: 8(3452) 510-862, +7922-266-82-96</a:t>
            </a:r>
            <a:endParaRPr lang="ru-RU" dirty="0"/>
          </a:p>
        </p:txBody>
      </p:sp>
      <p:pic>
        <p:nvPicPr>
          <p:cNvPr id="4" name="Рисунок 1" descr="C:\Documents and Settings\ShaliginaVV\GERB-BW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246" y="192996"/>
            <a:ext cx="710157" cy="113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99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583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Контур</vt:lpstr>
      <vt:lpstr>Семья и город:  опыт преодоления трудностей</vt:lpstr>
      <vt:lpstr>Пути преодоления недоверия ребенка и семьи к команде специалистов</vt:lpstr>
      <vt:lpstr>Пути преодоления ведомственных «барьеров» в системе работы с ребенком и семьей</vt:lpstr>
      <vt:lpstr>Обновление содержания деятельности комиссии по делам несовершеннолетних и защите их прав</vt:lpstr>
      <vt:lpstr>Развитие системы коммуникаций</vt:lpstr>
      <vt:lpstr>Поиск путей повышения эффективности работы с ребенком и семьей, находящихся в тжс</vt:lpstr>
      <vt:lpstr>Презентация PowerPoint</vt:lpstr>
      <vt:lpstr>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ННННН</dc:creator>
  <cp:lastModifiedBy>ННННН</cp:lastModifiedBy>
  <cp:revision>21</cp:revision>
  <dcterms:created xsi:type="dcterms:W3CDTF">2017-05-24T15:06:23Z</dcterms:created>
  <dcterms:modified xsi:type="dcterms:W3CDTF">2017-05-25T03:49:29Z</dcterms:modified>
</cp:coreProperties>
</file>