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6" r:id="rId5"/>
    <p:sldId id="264" r:id="rId6"/>
    <p:sldId id="268" r:id="rId7"/>
    <p:sldId id="263" r:id="rId8"/>
    <p:sldId id="267" r:id="rId9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23F5F-E158-4DDE-A744-CA7A7EC2FD7E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518ED9B-8C81-4EFB-B17E-EF8A139EA06E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59,5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F39796A5-B22D-4D57-8382-C5ABEC811734}" type="parTrans" cxnId="{4D6E3FBD-A5B7-4684-AAB6-6FDD9FA0230E}">
      <dgm:prSet/>
      <dgm:spPr/>
      <dgm:t>
        <a:bodyPr/>
        <a:lstStyle/>
        <a:p>
          <a:endParaRPr lang="ru-RU"/>
        </a:p>
      </dgm:t>
    </dgm:pt>
    <dgm:pt modelId="{BC7A59C0-AA5F-4E67-8D88-7E78153C0C71}" type="sibTrans" cxnId="{4D6E3FBD-A5B7-4684-AAB6-6FDD9FA0230E}">
      <dgm:prSet/>
      <dgm:spPr/>
      <dgm:t>
        <a:bodyPr/>
        <a:lstStyle/>
        <a:p>
          <a:endParaRPr lang="ru-RU"/>
        </a:p>
      </dgm:t>
    </dgm:pt>
    <dgm:pt modelId="{8EEE8A01-2923-4F1F-9171-43527F4E2130}">
      <dgm:prSet phldrT="[Текст]" custT="1"/>
      <dgm:spPr/>
      <dgm:t>
        <a:bodyPr/>
        <a:lstStyle/>
        <a:p>
          <a:r>
            <a:rPr lang="ru-RU" sz="14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специализированного оборудования для учебных и производственных классов (кабинетов) и мастерских, расходных материалов, садового инвентаря, саженцев</a:t>
          </a:r>
          <a:endParaRPr lang="ru-RU" sz="14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51AAE4C6-09EA-4598-BAAB-C8A7B43C7E7C}" type="parTrans" cxnId="{2026307A-C5B9-4B60-9652-B0EDA6B7D882}">
      <dgm:prSet/>
      <dgm:spPr/>
      <dgm:t>
        <a:bodyPr/>
        <a:lstStyle/>
        <a:p>
          <a:endParaRPr lang="ru-RU"/>
        </a:p>
      </dgm:t>
    </dgm:pt>
    <dgm:pt modelId="{40F35752-A362-4333-82AA-92DA78DD802A}" type="sibTrans" cxnId="{2026307A-C5B9-4B60-9652-B0EDA6B7D882}">
      <dgm:prSet/>
      <dgm:spPr/>
      <dgm:t>
        <a:bodyPr/>
        <a:lstStyle/>
        <a:p>
          <a:endParaRPr lang="ru-RU"/>
        </a:p>
      </dgm:t>
    </dgm:pt>
    <dgm:pt modelId="{2D2A615E-CCF0-4544-95B2-3B33CFCA6AA2}">
      <dgm:prSet phldrT="[Текст]" custT="1"/>
      <dgm:spPr/>
      <dgm:t>
        <a:bodyPr/>
        <a:lstStyle/>
        <a:p>
          <a:r>
            <a:rPr lang="ru-RU" sz="14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игрового, спортивного, туристического оборудования, инвентаря и формы</a:t>
          </a:r>
          <a:endParaRPr lang="ru-RU" sz="14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D6A794A-E780-4483-BDFC-DA0005E5FCFB}" type="parTrans" cxnId="{0F7E6F7F-A577-41FC-8910-BE6B59FEC1E4}">
      <dgm:prSet/>
      <dgm:spPr/>
      <dgm:t>
        <a:bodyPr/>
        <a:lstStyle/>
        <a:p>
          <a:endParaRPr lang="ru-RU"/>
        </a:p>
      </dgm:t>
    </dgm:pt>
    <dgm:pt modelId="{D93E06D9-7A9C-4755-B3E1-A7D4B262E397}" type="sibTrans" cxnId="{0F7E6F7F-A577-41FC-8910-BE6B59FEC1E4}">
      <dgm:prSet/>
      <dgm:spPr/>
      <dgm:t>
        <a:bodyPr/>
        <a:lstStyle/>
        <a:p>
          <a:endParaRPr lang="ru-RU"/>
        </a:p>
      </dgm:t>
    </dgm:pt>
    <dgm:pt modelId="{AAD69116-9EE9-4ADD-80CE-7E1D26B2BCED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139,9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262A84A4-CFC5-4FE5-9BFC-18790E4A5FF9}" type="parTrans" cxnId="{E0D879A8-1935-43AB-BD6D-C9171CDD789B}">
      <dgm:prSet/>
      <dgm:spPr/>
      <dgm:t>
        <a:bodyPr/>
        <a:lstStyle/>
        <a:p>
          <a:endParaRPr lang="ru-RU"/>
        </a:p>
      </dgm:t>
    </dgm:pt>
    <dgm:pt modelId="{C041B474-57AD-4861-90A3-888C82447A25}" type="sibTrans" cxnId="{E0D879A8-1935-43AB-BD6D-C9171CDD789B}">
      <dgm:prSet/>
      <dgm:spPr/>
      <dgm:t>
        <a:bodyPr/>
        <a:lstStyle/>
        <a:p>
          <a:endParaRPr lang="ru-RU"/>
        </a:p>
      </dgm:t>
    </dgm:pt>
    <dgm:pt modelId="{F50E00C8-51DA-48CB-B36F-69D27CAE8C38}">
      <dgm:prSet phldrT="[Текст]" custT="1"/>
      <dgm:spPr/>
      <dgm:t>
        <a:bodyPr/>
        <a:lstStyle/>
        <a:p>
          <a:r>
            <a:rPr lang="ru-RU" sz="14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компьютерной техники, оргтехники, теле-, аудио-, видео-, фото-техники, мультимедийного оборудования</a:t>
          </a:r>
          <a:endParaRPr lang="ru-RU" sz="14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33E6FAF4-0543-4D32-9408-93304B1FD2A7}" type="parTrans" cxnId="{482A02CA-B87C-464D-BE49-B0B920F2A0E4}">
      <dgm:prSet/>
      <dgm:spPr/>
      <dgm:t>
        <a:bodyPr/>
        <a:lstStyle/>
        <a:p>
          <a:endParaRPr lang="ru-RU"/>
        </a:p>
      </dgm:t>
    </dgm:pt>
    <dgm:pt modelId="{FC6EB1C0-01FE-48BD-ADBE-D55B580FC299}" type="sibTrans" cxnId="{482A02CA-B87C-464D-BE49-B0B920F2A0E4}">
      <dgm:prSet/>
      <dgm:spPr/>
      <dgm:t>
        <a:bodyPr/>
        <a:lstStyle/>
        <a:p>
          <a:endParaRPr lang="ru-RU"/>
        </a:p>
      </dgm:t>
    </dgm:pt>
    <dgm:pt modelId="{C3FD1D86-D201-4353-BD91-8F3DDC430FB0}">
      <dgm:prSet phldrT="[Текст]" custT="1"/>
      <dgm:spPr/>
      <dgm:t>
        <a:bodyPr/>
        <a:lstStyle/>
        <a:p>
          <a:r>
            <a:rPr lang="ru-RU" sz="16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мебели</a:t>
          </a:r>
          <a:endParaRPr lang="ru-RU" sz="16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9E56C56F-DEA6-4DF5-9BC3-2AFB9F5E3E75}" type="parTrans" cxnId="{854F9F40-24CF-40F4-BA8C-0727F93776F9}">
      <dgm:prSet/>
      <dgm:spPr/>
      <dgm:t>
        <a:bodyPr/>
        <a:lstStyle/>
        <a:p>
          <a:endParaRPr lang="ru-RU"/>
        </a:p>
      </dgm:t>
    </dgm:pt>
    <dgm:pt modelId="{3E141D1F-1D7F-4AD6-B223-9260B3786EA4}" type="sibTrans" cxnId="{854F9F40-24CF-40F4-BA8C-0727F93776F9}">
      <dgm:prSet/>
      <dgm:spPr/>
      <dgm:t>
        <a:bodyPr/>
        <a:lstStyle/>
        <a:p>
          <a:endParaRPr lang="ru-RU"/>
        </a:p>
      </dgm:t>
    </dgm:pt>
    <dgm:pt modelId="{BC45F602-C940-4831-89E4-195D4E1D0C03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326,0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B217DA8C-04F2-4224-BB4D-DC7143A19BB3}" type="parTrans" cxnId="{5F217EFC-FFBA-4710-A8DF-801B5F057DFC}">
      <dgm:prSet/>
      <dgm:spPr/>
      <dgm:t>
        <a:bodyPr/>
        <a:lstStyle/>
        <a:p>
          <a:endParaRPr lang="ru-RU"/>
        </a:p>
      </dgm:t>
    </dgm:pt>
    <dgm:pt modelId="{9AE7BE7C-4E05-4E35-BE41-C195B704B964}" type="sibTrans" cxnId="{5F217EFC-FFBA-4710-A8DF-801B5F057DFC}">
      <dgm:prSet/>
      <dgm:spPr/>
      <dgm:t>
        <a:bodyPr/>
        <a:lstStyle/>
        <a:p>
          <a:endParaRPr lang="ru-RU"/>
        </a:p>
      </dgm:t>
    </dgm:pt>
    <dgm:pt modelId="{F9E3523A-BCCC-4B50-A255-F5302DCBC49C}">
      <dgm:prSet phldrT="[Текст]" custT="1"/>
      <dgm:spPr/>
      <dgm:t>
        <a:bodyPr/>
        <a:lstStyle/>
        <a:p>
          <a:r>
            <a:rPr lang="ru-RU" sz="12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Проведение мероприятий по оздоровлению, социальной реабилитации для представителей целевой группы мероприятий по интеграции в общество детей, находящихся в трудной жизненной ситуации</a:t>
          </a:r>
          <a:endParaRPr lang="ru-RU" sz="1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4C64D573-A4CA-40D4-8DC0-46CD922EE59F}" type="parTrans" cxnId="{9607D599-6760-456F-8EEB-144A7AD817D5}">
      <dgm:prSet/>
      <dgm:spPr/>
      <dgm:t>
        <a:bodyPr/>
        <a:lstStyle/>
        <a:p>
          <a:endParaRPr lang="ru-RU"/>
        </a:p>
      </dgm:t>
    </dgm:pt>
    <dgm:pt modelId="{91EB5BE8-8051-4C5C-BCFF-37B0CF9C2E92}" type="sibTrans" cxnId="{9607D599-6760-456F-8EEB-144A7AD817D5}">
      <dgm:prSet/>
      <dgm:spPr/>
      <dgm:t>
        <a:bodyPr/>
        <a:lstStyle/>
        <a:p>
          <a:endParaRPr lang="ru-RU"/>
        </a:p>
      </dgm:t>
    </dgm:pt>
    <dgm:pt modelId="{A6115DA1-76B5-4A90-90E3-03C8F6E9381B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169,7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6F546966-2763-4670-8FE8-24E33B32EDD8}" type="parTrans" cxnId="{6DCE4484-29C5-4232-929C-E20EF1DA85FE}">
      <dgm:prSet/>
      <dgm:spPr/>
      <dgm:t>
        <a:bodyPr/>
        <a:lstStyle/>
        <a:p>
          <a:endParaRPr lang="ru-RU"/>
        </a:p>
      </dgm:t>
    </dgm:pt>
    <dgm:pt modelId="{DF668CCE-CE16-412E-A6DF-DBB2F75BA189}" type="sibTrans" cxnId="{6DCE4484-29C5-4232-929C-E20EF1DA85FE}">
      <dgm:prSet/>
      <dgm:spPr/>
      <dgm:t>
        <a:bodyPr/>
        <a:lstStyle/>
        <a:p>
          <a:endParaRPr lang="ru-RU"/>
        </a:p>
      </dgm:t>
    </dgm:pt>
    <dgm:pt modelId="{AE7F00B6-BBE5-4F08-8AEC-BB188F1C7655}">
      <dgm:prSet phldrT="[Текст]" custT="1"/>
      <dgm:spPr/>
      <dgm:t>
        <a:bodyPr/>
        <a:lstStyle/>
        <a:p>
          <a:r>
            <a:rPr lang="ru-RU" sz="1200" b="1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диагностических методик, программных средств, программно-методических, видео материалов, электронно-образовательных ресурсов и специализированной литературы</a:t>
          </a:r>
          <a:endParaRPr lang="ru-RU" sz="1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4C3064CC-2309-4107-B431-49440283107C}" type="parTrans" cxnId="{ADD2F40A-FEDF-4B53-9CB6-8A0149EF8192}">
      <dgm:prSet/>
      <dgm:spPr/>
      <dgm:t>
        <a:bodyPr/>
        <a:lstStyle/>
        <a:p>
          <a:endParaRPr lang="ru-RU"/>
        </a:p>
      </dgm:t>
    </dgm:pt>
    <dgm:pt modelId="{564D5F41-5F9B-49A7-BD87-7B5A5CABF604}" type="sibTrans" cxnId="{ADD2F40A-FEDF-4B53-9CB6-8A0149EF8192}">
      <dgm:prSet/>
      <dgm:spPr/>
      <dgm:t>
        <a:bodyPr/>
        <a:lstStyle/>
        <a:p>
          <a:endParaRPr lang="ru-RU"/>
        </a:p>
      </dgm:t>
    </dgm:pt>
    <dgm:pt modelId="{06E1A618-D13C-48C2-BCE2-19229922FF13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333,2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507A2CFE-2FEE-4747-AB17-0F9C95E4DB8A}" type="parTrans" cxnId="{91CDBC8D-67C1-4CEC-AD3C-23DAB4F0C279}">
      <dgm:prSet/>
      <dgm:spPr/>
      <dgm:t>
        <a:bodyPr/>
        <a:lstStyle/>
        <a:p>
          <a:endParaRPr lang="ru-RU"/>
        </a:p>
      </dgm:t>
    </dgm:pt>
    <dgm:pt modelId="{9A73471B-984C-4726-A038-85CB5FA0A8A6}" type="sibTrans" cxnId="{91CDBC8D-67C1-4CEC-AD3C-23DAB4F0C279}">
      <dgm:prSet/>
      <dgm:spPr/>
      <dgm:t>
        <a:bodyPr/>
        <a:lstStyle/>
        <a:p>
          <a:endParaRPr lang="ru-RU"/>
        </a:p>
      </dgm:t>
    </dgm:pt>
    <dgm:pt modelId="{30EE187D-3CFA-4C16-B23B-FA9291DD2AD5}">
      <dgm:prSet phldrT="[Текст]" custT="1"/>
      <dgm:spPr/>
      <dgm:t>
        <a:bodyPr/>
        <a:lstStyle/>
        <a:p>
          <a:r>
            <a:rPr lang="ru-RU" sz="2000" b="1" dirty="0" smtClean="0">
              <a:latin typeface="Garamond" panose="02020404030301010803" pitchFamily="18" charset="0"/>
              <a:ea typeface="Batang" panose="02030600000101010101" pitchFamily="18" charset="-127"/>
            </a:rPr>
            <a:t>971,7</a:t>
          </a:r>
          <a:endParaRPr lang="ru-RU" sz="20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2D1F7F66-3FC0-4211-A8B8-A9B7F0EE1A24}" type="sibTrans" cxnId="{DE4AC8A4-AE17-49C5-BBBF-0BB6E0A4B6F8}">
      <dgm:prSet/>
      <dgm:spPr/>
      <dgm:t>
        <a:bodyPr/>
        <a:lstStyle/>
        <a:p>
          <a:endParaRPr lang="ru-RU"/>
        </a:p>
      </dgm:t>
    </dgm:pt>
    <dgm:pt modelId="{199AD635-B4F1-4DEE-8862-3ACCB3E0F263}" type="parTrans" cxnId="{DE4AC8A4-AE17-49C5-BBBF-0BB6E0A4B6F8}">
      <dgm:prSet/>
      <dgm:spPr/>
      <dgm:t>
        <a:bodyPr/>
        <a:lstStyle/>
        <a:p>
          <a:endParaRPr lang="ru-RU"/>
        </a:p>
      </dgm:t>
    </dgm:pt>
    <dgm:pt modelId="{B2A16D98-2467-4391-97B3-79EEEC453CD3}" type="pres">
      <dgm:prSet presAssocID="{52423F5F-E158-4DDE-A744-CA7A7EC2FD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A47FE-023B-45E6-A78D-4226994AE903}" type="pres">
      <dgm:prSet presAssocID="{1518ED9B-8C81-4EFB-B17E-EF8A139EA06E}" presName="composite" presStyleCnt="0"/>
      <dgm:spPr/>
    </dgm:pt>
    <dgm:pt modelId="{63F31018-68F0-4A38-84D0-B7ACCA66CCA0}" type="pres">
      <dgm:prSet presAssocID="{1518ED9B-8C81-4EFB-B17E-EF8A139EA06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5EC3D-05E5-48E7-80B2-F40C59BE54E4}" type="pres">
      <dgm:prSet presAssocID="{1518ED9B-8C81-4EFB-B17E-EF8A139EA06E}" presName="descendantText" presStyleLbl="alignAcc1" presStyleIdx="0" presStyleCnt="6" custScaleY="129304" custLinFactY="-12960" custLinFactNeighborX="11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7F5D-515C-410B-995F-D1F1BF463534}" type="pres">
      <dgm:prSet presAssocID="{BC7A59C0-AA5F-4E67-8D88-7E78153C0C71}" presName="sp" presStyleCnt="0"/>
      <dgm:spPr/>
    </dgm:pt>
    <dgm:pt modelId="{35E0A03D-1D6B-4673-BA39-2728495DC175}" type="pres">
      <dgm:prSet presAssocID="{30EE187D-3CFA-4C16-B23B-FA9291DD2AD5}" presName="composite" presStyleCnt="0"/>
      <dgm:spPr/>
    </dgm:pt>
    <dgm:pt modelId="{7E823F14-7B24-4664-BD0F-9630F2BCFBA7}" type="pres">
      <dgm:prSet presAssocID="{30EE187D-3CFA-4C16-B23B-FA9291DD2AD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A1220-4715-4DCD-8A5F-985C59606B1D}" type="pres">
      <dgm:prSet presAssocID="{30EE187D-3CFA-4C16-B23B-FA9291DD2AD5}" presName="descendantText" presStyleLbl="alignAcc1" presStyleIdx="1" presStyleCnt="6" custLinFactNeighborX="-316" custLinFactNeighborY="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66285-79F3-4F40-AFA3-F2A05E5F98BF}" type="pres">
      <dgm:prSet presAssocID="{2D1F7F66-3FC0-4211-A8B8-A9B7F0EE1A24}" presName="sp" presStyleCnt="0"/>
      <dgm:spPr/>
    </dgm:pt>
    <dgm:pt modelId="{6DC186FB-99C0-4A7F-9808-DE01BD20F84C}" type="pres">
      <dgm:prSet presAssocID="{AAD69116-9EE9-4ADD-80CE-7E1D26B2BCED}" presName="composite" presStyleCnt="0"/>
      <dgm:spPr/>
    </dgm:pt>
    <dgm:pt modelId="{D115D6BA-9B1D-48A0-8020-9AF5E5745A3C}" type="pres">
      <dgm:prSet presAssocID="{AAD69116-9EE9-4ADD-80CE-7E1D26B2BCE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A5CB-07AE-44ED-B94E-EDD215BBA739}" type="pres">
      <dgm:prSet presAssocID="{AAD69116-9EE9-4ADD-80CE-7E1D26B2BCE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D7265-E619-4BEF-BE41-C0B442F9AFF3}" type="pres">
      <dgm:prSet presAssocID="{C041B474-57AD-4861-90A3-888C82447A25}" presName="sp" presStyleCnt="0"/>
      <dgm:spPr/>
    </dgm:pt>
    <dgm:pt modelId="{93B2BD11-FDCE-4B7F-8502-906789A4D8EF}" type="pres">
      <dgm:prSet presAssocID="{BC45F602-C940-4831-89E4-195D4E1D0C03}" presName="composite" presStyleCnt="0"/>
      <dgm:spPr/>
    </dgm:pt>
    <dgm:pt modelId="{437F4BCD-C821-4E8A-9FB2-46103504031B}" type="pres">
      <dgm:prSet presAssocID="{BC45F602-C940-4831-89E4-195D4E1D0C0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EFA03-8982-48C4-BB7D-27242B22B860}" type="pres">
      <dgm:prSet presAssocID="{BC45F602-C940-4831-89E4-195D4E1D0C0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C001D-0106-4C38-9832-6C484B6D3280}" type="pres">
      <dgm:prSet presAssocID="{9AE7BE7C-4E05-4E35-BE41-C195B704B964}" presName="sp" presStyleCnt="0"/>
      <dgm:spPr/>
    </dgm:pt>
    <dgm:pt modelId="{F652EB12-E0E5-4769-8ECB-A495D6590534}" type="pres">
      <dgm:prSet presAssocID="{A6115DA1-76B5-4A90-90E3-03C8F6E9381B}" presName="composite" presStyleCnt="0"/>
      <dgm:spPr/>
    </dgm:pt>
    <dgm:pt modelId="{F9B87FDF-9C7C-4207-96E9-B0228882670D}" type="pres">
      <dgm:prSet presAssocID="{A6115DA1-76B5-4A90-90E3-03C8F6E9381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1FD16-E3F3-4E15-8B88-54410E7BDC65}" type="pres">
      <dgm:prSet presAssocID="{A6115DA1-76B5-4A90-90E3-03C8F6E9381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1C453-7CDB-42E4-A236-4EC021DE991C}" type="pres">
      <dgm:prSet presAssocID="{DF668CCE-CE16-412E-A6DF-DBB2F75BA189}" presName="sp" presStyleCnt="0"/>
      <dgm:spPr/>
    </dgm:pt>
    <dgm:pt modelId="{4B23338F-7A22-4621-86BB-79C63D04A92C}" type="pres">
      <dgm:prSet presAssocID="{06E1A618-D13C-48C2-BCE2-19229922FF13}" presName="composite" presStyleCnt="0"/>
      <dgm:spPr/>
    </dgm:pt>
    <dgm:pt modelId="{0F9BC470-6A3C-4436-8151-9B527E8A820C}" type="pres">
      <dgm:prSet presAssocID="{06E1A618-D13C-48C2-BCE2-19229922FF1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48FBF-A92A-404D-B284-26E8842F33A5}" type="pres">
      <dgm:prSet presAssocID="{06E1A618-D13C-48C2-BCE2-19229922FF1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2299B9-0B51-4302-B8C7-6C69A02B4967}" type="presOf" srcId="{F50E00C8-51DA-48CB-B36F-69D27CAE8C38}" destId="{5080A5CB-07AE-44ED-B94E-EDD215BBA739}" srcOrd="0" destOrd="0" presId="urn:microsoft.com/office/officeart/2005/8/layout/chevron2"/>
    <dgm:cxn modelId="{4A0A67C8-3B54-4C74-8B84-1407C553A80D}" type="presOf" srcId="{1518ED9B-8C81-4EFB-B17E-EF8A139EA06E}" destId="{63F31018-68F0-4A38-84D0-B7ACCA66CCA0}" srcOrd="0" destOrd="0" presId="urn:microsoft.com/office/officeart/2005/8/layout/chevron2"/>
    <dgm:cxn modelId="{30DB8F49-ACCE-4506-9E71-AAF969D24963}" type="presOf" srcId="{AE7F00B6-BBE5-4F08-8AEC-BB188F1C7655}" destId="{7B41FD16-E3F3-4E15-8B88-54410E7BDC65}" srcOrd="0" destOrd="0" presId="urn:microsoft.com/office/officeart/2005/8/layout/chevron2"/>
    <dgm:cxn modelId="{ADD2F40A-FEDF-4B53-9CB6-8A0149EF8192}" srcId="{A6115DA1-76B5-4A90-90E3-03C8F6E9381B}" destId="{AE7F00B6-BBE5-4F08-8AEC-BB188F1C7655}" srcOrd="0" destOrd="0" parTransId="{4C3064CC-2309-4107-B431-49440283107C}" sibTransId="{564D5F41-5F9B-49A7-BD87-7B5A5CABF604}"/>
    <dgm:cxn modelId="{854F9F40-24CF-40F4-BA8C-0727F93776F9}" srcId="{06E1A618-D13C-48C2-BCE2-19229922FF13}" destId="{C3FD1D86-D201-4353-BD91-8F3DDC430FB0}" srcOrd="0" destOrd="0" parTransId="{9E56C56F-DEA6-4DF5-9BC3-2AFB9F5E3E75}" sibTransId="{3E141D1F-1D7F-4AD6-B223-9260B3786EA4}"/>
    <dgm:cxn modelId="{A8F062B0-9B3B-4F4A-A10E-9BD7DD4DECA0}" type="presOf" srcId="{52423F5F-E158-4DDE-A744-CA7A7EC2FD7E}" destId="{B2A16D98-2467-4391-97B3-79EEEC453CD3}" srcOrd="0" destOrd="0" presId="urn:microsoft.com/office/officeart/2005/8/layout/chevron2"/>
    <dgm:cxn modelId="{F3D74BA2-8F7F-482A-9739-6ECBE1E964DE}" type="presOf" srcId="{C3FD1D86-D201-4353-BD91-8F3DDC430FB0}" destId="{53F48FBF-A92A-404D-B284-26E8842F33A5}" srcOrd="0" destOrd="0" presId="urn:microsoft.com/office/officeart/2005/8/layout/chevron2"/>
    <dgm:cxn modelId="{4D6E3FBD-A5B7-4684-AAB6-6FDD9FA0230E}" srcId="{52423F5F-E158-4DDE-A744-CA7A7EC2FD7E}" destId="{1518ED9B-8C81-4EFB-B17E-EF8A139EA06E}" srcOrd="0" destOrd="0" parTransId="{F39796A5-B22D-4D57-8382-C5ABEC811734}" sibTransId="{BC7A59C0-AA5F-4E67-8D88-7E78153C0C71}"/>
    <dgm:cxn modelId="{0333B981-012E-4CFF-B49D-8A3A19908616}" type="presOf" srcId="{F9E3523A-BCCC-4B50-A255-F5302DCBC49C}" destId="{711EFA03-8982-48C4-BB7D-27242B22B860}" srcOrd="0" destOrd="0" presId="urn:microsoft.com/office/officeart/2005/8/layout/chevron2"/>
    <dgm:cxn modelId="{FAE119BC-C104-4EB4-BB60-3BF1F53A99D2}" type="presOf" srcId="{AAD69116-9EE9-4ADD-80CE-7E1D26B2BCED}" destId="{D115D6BA-9B1D-48A0-8020-9AF5E5745A3C}" srcOrd="0" destOrd="0" presId="urn:microsoft.com/office/officeart/2005/8/layout/chevron2"/>
    <dgm:cxn modelId="{2026307A-C5B9-4B60-9652-B0EDA6B7D882}" srcId="{1518ED9B-8C81-4EFB-B17E-EF8A139EA06E}" destId="{8EEE8A01-2923-4F1F-9171-43527F4E2130}" srcOrd="0" destOrd="0" parTransId="{51AAE4C6-09EA-4598-BAAB-C8A7B43C7E7C}" sibTransId="{40F35752-A362-4333-82AA-92DA78DD802A}"/>
    <dgm:cxn modelId="{0F7E6F7F-A577-41FC-8910-BE6B59FEC1E4}" srcId="{30EE187D-3CFA-4C16-B23B-FA9291DD2AD5}" destId="{2D2A615E-CCF0-4544-95B2-3B33CFCA6AA2}" srcOrd="0" destOrd="0" parTransId="{AD6A794A-E780-4483-BDFC-DA0005E5FCFB}" sibTransId="{D93E06D9-7A9C-4755-B3E1-A7D4B262E397}"/>
    <dgm:cxn modelId="{482A02CA-B87C-464D-BE49-B0B920F2A0E4}" srcId="{AAD69116-9EE9-4ADD-80CE-7E1D26B2BCED}" destId="{F50E00C8-51DA-48CB-B36F-69D27CAE8C38}" srcOrd="0" destOrd="0" parTransId="{33E6FAF4-0543-4D32-9408-93304B1FD2A7}" sibTransId="{FC6EB1C0-01FE-48BD-ADBE-D55B580FC299}"/>
    <dgm:cxn modelId="{851727F8-4A2A-4A9D-A451-71920A44DCD2}" type="presOf" srcId="{BC45F602-C940-4831-89E4-195D4E1D0C03}" destId="{437F4BCD-C821-4E8A-9FB2-46103504031B}" srcOrd="0" destOrd="0" presId="urn:microsoft.com/office/officeart/2005/8/layout/chevron2"/>
    <dgm:cxn modelId="{17680C5C-F6BB-4ADA-88B4-EC7B3F45F49F}" type="presOf" srcId="{30EE187D-3CFA-4C16-B23B-FA9291DD2AD5}" destId="{7E823F14-7B24-4664-BD0F-9630F2BCFBA7}" srcOrd="0" destOrd="0" presId="urn:microsoft.com/office/officeart/2005/8/layout/chevron2"/>
    <dgm:cxn modelId="{E0D879A8-1935-43AB-BD6D-C9171CDD789B}" srcId="{52423F5F-E158-4DDE-A744-CA7A7EC2FD7E}" destId="{AAD69116-9EE9-4ADD-80CE-7E1D26B2BCED}" srcOrd="2" destOrd="0" parTransId="{262A84A4-CFC5-4FE5-9BFC-18790E4A5FF9}" sibTransId="{C041B474-57AD-4861-90A3-888C82447A25}"/>
    <dgm:cxn modelId="{6DCE4484-29C5-4232-929C-E20EF1DA85FE}" srcId="{52423F5F-E158-4DDE-A744-CA7A7EC2FD7E}" destId="{A6115DA1-76B5-4A90-90E3-03C8F6E9381B}" srcOrd="4" destOrd="0" parTransId="{6F546966-2763-4670-8FE8-24E33B32EDD8}" sibTransId="{DF668CCE-CE16-412E-A6DF-DBB2F75BA189}"/>
    <dgm:cxn modelId="{5F217EFC-FFBA-4710-A8DF-801B5F057DFC}" srcId="{52423F5F-E158-4DDE-A744-CA7A7EC2FD7E}" destId="{BC45F602-C940-4831-89E4-195D4E1D0C03}" srcOrd="3" destOrd="0" parTransId="{B217DA8C-04F2-4224-BB4D-DC7143A19BB3}" sibTransId="{9AE7BE7C-4E05-4E35-BE41-C195B704B964}"/>
    <dgm:cxn modelId="{84A39FCD-35F2-4EEB-9087-422810F3B9D0}" type="presOf" srcId="{8EEE8A01-2923-4F1F-9171-43527F4E2130}" destId="{D4F5EC3D-05E5-48E7-80B2-F40C59BE54E4}" srcOrd="0" destOrd="0" presId="urn:microsoft.com/office/officeart/2005/8/layout/chevron2"/>
    <dgm:cxn modelId="{2FEDE111-04B0-4961-BABE-A0656D333AEC}" type="presOf" srcId="{A6115DA1-76B5-4A90-90E3-03C8F6E9381B}" destId="{F9B87FDF-9C7C-4207-96E9-B0228882670D}" srcOrd="0" destOrd="0" presId="urn:microsoft.com/office/officeart/2005/8/layout/chevron2"/>
    <dgm:cxn modelId="{F3DD10F0-DC9D-47C6-BC85-04C6096A4CC9}" type="presOf" srcId="{06E1A618-D13C-48C2-BCE2-19229922FF13}" destId="{0F9BC470-6A3C-4436-8151-9B527E8A820C}" srcOrd="0" destOrd="0" presId="urn:microsoft.com/office/officeart/2005/8/layout/chevron2"/>
    <dgm:cxn modelId="{DE4AC8A4-AE17-49C5-BBBF-0BB6E0A4B6F8}" srcId="{52423F5F-E158-4DDE-A744-CA7A7EC2FD7E}" destId="{30EE187D-3CFA-4C16-B23B-FA9291DD2AD5}" srcOrd="1" destOrd="0" parTransId="{199AD635-B4F1-4DEE-8862-3ACCB3E0F263}" sibTransId="{2D1F7F66-3FC0-4211-A8B8-A9B7F0EE1A24}"/>
    <dgm:cxn modelId="{A7AF13BA-CDE0-41AF-AE5B-A532032EFB74}" type="presOf" srcId="{2D2A615E-CCF0-4544-95B2-3B33CFCA6AA2}" destId="{250A1220-4715-4DCD-8A5F-985C59606B1D}" srcOrd="0" destOrd="0" presId="urn:microsoft.com/office/officeart/2005/8/layout/chevron2"/>
    <dgm:cxn modelId="{91CDBC8D-67C1-4CEC-AD3C-23DAB4F0C279}" srcId="{52423F5F-E158-4DDE-A744-CA7A7EC2FD7E}" destId="{06E1A618-D13C-48C2-BCE2-19229922FF13}" srcOrd="5" destOrd="0" parTransId="{507A2CFE-2FEE-4747-AB17-0F9C95E4DB8A}" sibTransId="{9A73471B-984C-4726-A038-85CB5FA0A8A6}"/>
    <dgm:cxn modelId="{9607D599-6760-456F-8EEB-144A7AD817D5}" srcId="{BC45F602-C940-4831-89E4-195D4E1D0C03}" destId="{F9E3523A-BCCC-4B50-A255-F5302DCBC49C}" srcOrd="0" destOrd="0" parTransId="{4C64D573-A4CA-40D4-8DC0-46CD922EE59F}" sibTransId="{91EB5BE8-8051-4C5C-BCFF-37B0CF9C2E92}"/>
    <dgm:cxn modelId="{AB78366C-5525-4F50-BE40-7E9E8D0B69E4}" type="presParOf" srcId="{B2A16D98-2467-4391-97B3-79EEEC453CD3}" destId="{2C7A47FE-023B-45E6-A78D-4226994AE903}" srcOrd="0" destOrd="0" presId="urn:microsoft.com/office/officeart/2005/8/layout/chevron2"/>
    <dgm:cxn modelId="{70307D43-3649-432D-AE91-3942D16CAD5A}" type="presParOf" srcId="{2C7A47FE-023B-45E6-A78D-4226994AE903}" destId="{63F31018-68F0-4A38-84D0-B7ACCA66CCA0}" srcOrd="0" destOrd="0" presId="urn:microsoft.com/office/officeart/2005/8/layout/chevron2"/>
    <dgm:cxn modelId="{204C1CFC-39F2-4A4C-ACB7-ECD8C2338CE4}" type="presParOf" srcId="{2C7A47FE-023B-45E6-A78D-4226994AE903}" destId="{D4F5EC3D-05E5-48E7-80B2-F40C59BE54E4}" srcOrd="1" destOrd="0" presId="urn:microsoft.com/office/officeart/2005/8/layout/chevron2"/>
    <dgm:cxn modelId="{365D8239-3AD7-4689-A268-AA3A4564820B}" type="presParOf" srcId="{B2A16D98-2467-4391-97B3-79EEEC453CD3}" destId="{904B7F5D-515C-410B-995F-D1F1BF463534}" srcOrd="1" destOrd="0" presId="urn:microsoft.com/office/officeart/2005/8/layout/chevron2"/>
    <dgm:cxn modelId="{10E635D1-C886-46D4-958B-1E1BA10AC1CA}" type="presParOf" srcId="{B2A16D98-2467-4391-97B3-79EEEC453CD3}" destId="{35E0A03D-1D6B-4673-BA39-2728495DC175}" srcOrd="2" destOrd="0" presId="urn:microsoft.com/office/officeart/2005/8/layout/chevron2"/>
    <dgm:cxn modelId="{D72E845B-0163-466F-8374-9ADAB2B1AD6C}" type="presParOf" srcId="{35E0A03D-1D6B-4673-BA39-2728495DC175}" destId="{7E823F14-7B24-4664-BD0F-9630F2BCFBA7}" srcOrd="0" destOrd="0" presId="urn:microsoft.com/office/officeart/2005/8/layout/chevron2"/>
    <dgm:cxn modelId="{C6E7CD40-EA83-4072-AF6A-AF1D70AD4E57}" type="presParOf" srcId="{35E0A03D-1D6B-4673-BA39-2728495DC175}" destId="{250A1220-4715-4DCD-8A5F-985C59606B1D}" srcOrd="1" destOrd="0" presId="urn:microsoft.com/office/officeart/2005/8/layout/chevron2"/>
    <dgm:cxn modelId="{A743A6EB-01A5-4049-A1D9-FF60F2B1BF1A}" type="presParOf" srcId="{B2A16D98-2467-4391-97B3-79EEEC453CD3}" destId="{86266285-79F3-4F40-AFA3-F2A05E5F98BF}" srcOrd="3" destOrd="0" presId="urn:microsoft.com/office/officeart/2005/8/layout/chevron2"/>
    <dgm:cxn modelId="{4C7C94E2-065C-4BED-A125-AACC30007C09}" type="presParOf" srcId="{B2A16D98-2467-4391-97B3-79EEEC453CD3}" destId="{6DC186FB-99C0-4A7F-9808-DE01BD20F84C}" srcOrd="4" destOrd="0" presId="urn:microsoft.com/office/officeart/2005/8/layout/chevron2"/>
    <dgm:cxn modelId="{8D9082FC-4CBA-428A-93D5-DD00915BC545}" type="presParOf" srcId="{6DC186FB-99C0-4A7F-9808-DE01BD20F84C}" destId="{D115D6BA-9B1D-48A0-8020-9AF5E5745A3C}" srcOrd="0" destOrd="0" presId="urn:microsoft.com/office/officeart/2005/8/layout/chevron2"/>
    <dgm:cxn modelId="{34089D14-74C3-400A-9B3B-0515D23D70C7}" type="presParOf" srcId="{6DC186FB-99C0-4A7F-9808-DE01BD20F84C}" destId="{5080A5CB-07AE-44ED-B94E-EDD215BBA739}" srcOrd="1" destOrd="0" presId="urn:microsoft.com/office/officeart/2005/8/layout/chevron2"/>
    <dgm:cxn modelId="{5500317F-2A37-49E0-83A7-BCC699450C19}" type="presParOf" srcId="{B2A16D98-2467-4391-97B3-79EEEC453CD3}" destId="{31ED7265-E619-4BEF-BE41-C0B442F9AFF3}" srcOrd="5" destOrd="0" presId="urn:microsoft.com/office/officeart/2005/8/layout/chevron2"/>
    <dgm:cxn modelId="{898CCD91-4947-4BAC-8137-8DB046562B49}" type="presParOf" srcId="{B2A16D98-2467-4391-97B3-79EEEC453CD3}" destId="{93B2BD11-FDCE-4B7F-8502-906789A4D8EF}" srcOrd="6" destOrd="0" presId="urn:microsoft.com/office/officeart/2005/8/layout/chevron2"/>
    <dgm:cxn modelId="{A715B4B9-D80A-4EFF-86B0-4C9EA5640C6A}" type="presParOf" srcId="{93B2BD11-FDCE-4B7F-8502-906789A4D8EF}" destId="{437F4BCD-C821-4E8A-9FB2-46103504031B}" srcOrd="0" destOrd="0" presId="urn:microsoft.com/office/officeart/2005/8/layout/chevron2"/>
    <dgm:cxn modelId="{70918080-4D37-47BB-9AA6-E2BA8E528720}" type="presParOf" srcId="{93B2BD11-FDCE-4B7F-8502-906789A4D8EF}" destId="{711EFA03-8982-48C4-BB7D-27242B22B860}" srcOrd="1" destOrd="0" presId="urn:microsoft.com/office/officeart/2005/8/layout/chevron2"/>
    <dgm:cxn modelId="{24379618-B82C-4A99-87CD-718DDDDB5373}" type="presParOf" srcId="{B2A16D98-2467-4391-97B3-79EEEC453CD3}" destId="{02DC001D-0106-4C38-9832-6C484B6D3280}" srcOrd="7" destOrd="0" presId="urn:microsoft.com/office/officeart/2005/8/layout/chevron2"/>
    <dgm:cxn modelId="{4D34646B-B44F-4899-96AC-64B7E732FA74}" type="presParOf" srcId="{B2A16D98-2467-4391-97B3-79EEEC453CD3}" destId="{F652EB12-E0E5-4769-8ECB-A495D6590534}" srcOrd="8" destOrd="0" presId="urn:microsoft.com/office/officeart/2005/8/layout/chevron2"/>
    <dgm:cxn modelId="{B6A385FC-3572-4188-B23B-B69619C35B46}" type="presParOf" srcId="{F652EB12-E0E5-4769-8ECB-A495D6590534}" destId="{F9B87FDF-9C7C-4207-96E9-B0228882670D}" srcOrd="0" destOrd="0" presId="urn:microsoft.com/office/officeart/2005/8/layout/chevron2"/>
    <dgm:cxn modelId="{14F0997C-1363-4CD8-994A-33312D61DA1D}" type="presParOf" srcId="{F652EB12-E0E5-4769-8ECB-A495D6590534}" destId="{7B41FD16-E3F3-4E15-8B88-54410E7BDC65}" srcOrd="1" destOrd="0" presId="urn:microsoft.com/office/officeart/2005/8/layout/chevron2"/>
    <dgm:cxn modelId="{53525B31-17A5-4284-9440-90AF86DC685A}" type="presParOf" srcId="{B2A16D98-2467-4391-97B3-79EEEC453CD3}" destId="{56E1C453-7CDB-42E4-A236-4EC021DE991C}" srcOrd="9" destOrd="0" presId="urn:microsoft.com/office/officeart/2005/8/layout/chevron2"/>
    <dgm:cxn modelId="{4EE6D2A1-906F-4A79-BB4C-64134AAB048F}" type="presParOf" srcId="{B2A16D98-2467-4391-97B3-79EEEC453CD3}" destId="{4B23338F-7A22-4621-86BB-79C63D04A92C}" srcOrd="10" destOrd="0" presId="urn:microsoft.com/office/officeart/2005/8/layout/chevron2"/>
    <dgm:cxn modelId="{E7E93EE9-97EA-4F17-B565-158CAE2685D9}" type="presParOf" srcId="{4B23338F-7A22-4621-86BB-79C63D04A92C}" destId="{0F9BC470-6A3C-4436-8151-9B527E8A820C}" srcOrd="0" destOrd="0" presId="urn:microsoft.com/office/officeart/2005/8/layout/chevron2"/>
    <dgm:cxn modelId="{F24997C3-357A-423E-9C8C-9235ED6B3652}" type="presParOf" srcId="{4B23338F-7A22-4621-86BB-79C63D04A92C}" destId="{53F48FBF-A92A-404D-B284-26E8842F33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A0812-20CC-41B2-85D8-57C24964E0F4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C3A4C1-D65A-4F6D-83AA-0C6FD904BF9D}">
      <dgm:prSet phldrT="[Текст]" custT="1"/>
      <dgm:spPr/>
      <dgm:t>
        <a:bodyPr/>
        <a:lstStyle/>
        <a:p>
          <a:r>
            <a:rPr lang="ru-RU" sz="3000" b="1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2 350,0</a:t>
          </a:r>
          <a:br>
            <a:rPr lang="ru-RU" sz="3000" b="1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3000" b="1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</a:p>
      </dgm:t>
    </dgm:pt>
    <dgm:pt modelId="{65578B7E-52DB-4AAC-9E94-E28B676EAE0C}" type="parTrans" cxnId="{6DE22794-FA56-45EF-ADFF-F005FF594302}">
      <dgm:prSet/>
      <dgm:spPr/>
      <dgm:t>
        <a:bodyPr/>
        <a:lstStyle/>
        <a:p>
          <a:endParaRPr lang="ru-RU"/>
        </a:p>
      </dgm:t>
    </dgm:pt>
    <dgm:pt modelId="{43FEE25A-CC28-4EC6-BCEE-9E7394F65517}" type="sibTrans" cxnId="{6DE22794-FA56-45EF-ADFF-F005FF594302}">
      <dgm:prSet/>
      <dgm:spPr/>
      <dgm:t>
        <a:bodyPr/>
        <a:lstStyle/>
        <a:p>
          <a:endParaRPr lang="ru-RU"/>
        </a:p>
      </dgm:t>
    </dgm:pt>
    <dgm:pt modelId="{581D30C7-4D4A-474D-987A-2CDD6EB46327}">
      <dgm:prSet phldrT="[Текст]" custT="1"/>
      <dgm:spPr/>
      <dgm:t>
        <a:bodyPr/>
        <a:lstStyle/>
        <a:p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Средства гранта                2 000,0 </a:t>
          </a:r>
          <a:b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 </a:t>
          </a:r>
          <a:endParaRPr lang="ru-RU" sz="2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C37C43B-BAF9-41DA-B875-E0A00464AB98}" type="parTrans" cxnId="{3A154BE0-1FBD-4E4D-9C5C-5C50FB977F57}">
      <dgm:prSet/>
      <dgm:spPr/>
      <dgm:t>
        <a:bodyPr/>
        <a:lstStyle/>
        <a:p>
          <a:endParaRPr lang="ru-RU"/>
        </a:p>
      </dgm:t>
    </dgm:pt>
    <dgm:pt modelId="{B6FF60AD-596A-4C0C-B40B-33EF3BABBC59}" type="sibTrans" cxnId="{3A154BE0-1FBD-4E4D-9C5C-5C50FB977F57}">
      <dgm:prSet/>
      <dgm:spPr/>
      <dgm:t>
        <a:bodyPr/>
        <a:lstStyle/>
        <a:p>
          <a:endParaRPr lang="ru-RU"/>
        </a:p>
      </dgm:t>
    </dgm:pt>
    <dgm:pt modelId="{5035BC00-7798-408D-9C07-6CE2786FB9F2}">
      <dgm:prSet phldrT="[Текст]" custT="1"/>
      <dgm:spPr/>
      <dgm:t>
        <a:bodyPr/>
        <a:lstStyle/>
        <a:p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Собственные средства учреждений  350,0</a:t>
          </a:r>
          <a:b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  <a:endParaRPr lang="ru-RU" sz="2200" b="1" dirty="0"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008D321D-42C5-4109-8EDB-6C6137A1C331}" type="parTrans" cxnId="{5FD037FC-F7ED-4A8C-83A4-898D99A123B9}">
      <dgm:prSet/>
      <dgm:spPr/>
      <dgm:t>
        <a:bodyPr/>
        <a:lstStyle/>
        <a:p>
          <a:endParaRPr lang="ru-RU"/>
        </a:p>
      </dgm:t>
    </dgm:pt>
    <dgm:pt modelId="{C71A9F20-722D-43FC-84C1-5142A725038B}" type="sibTrans" cxnId="{5FD037FC-F7ED-4A8C-83A4-898D99A123B9}">
      <dgm:prSet/>
      <dgm:spPr/>
      <dgm:t>
        <a:bodyPr/>
        <a:lstStyle/>
        <a:p>
          <a:endParaRPr lang="ru-RU"/>
        </a:p>
      </dgm:t>
    </dgm:pt>
    <dgm:pt modelId="{50085B85-570D-4355-8346-6FF83BECA95A}" type="pres">
      <dgm:prSet presAssocID="{40AA0812-20CC-41B2-85D8-57C24964E0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BB1762-1D2E-44C5-B919-7AB4D56C9511}" type="pres">
      <dgm:prSet presAssocID="{D9C3A4C1-D65A-4F6D-83AA-0C6FD904BF9D}" presName="root" presStyleCnt="0"/>
      <dgm:spPr/>
    </dgm:pt>
    <dgm:pt modelId="{35067B17-0FCE-4E75-B597-F240040B5E68}" type="pres">
      <dgm:prSet presAssocID="{D9C3A4C1-D65A-4F6D-83AA-0C6FD904BF9D}" presName="rootComposite" presStyleCnt="0"/>
      <dgm:spPr/>
    </dgm:pt>
    <dgm:pt modelId="{D7998751-6AE4-4AD4-AACE-795990A30A08}" type="pres">
      <dgm:prSet presAssocID="{D9C3A4C1-D65A-4F6D-83AA-0C6FD904BF9D}" presName="rootText" presStyleLbl="node1" presStyleIdx="0" presStyleCnt="1" custLinFactNeighborX="1149" custLinFactNeighborY="-13"/>
      <dgm:spPr/>
      <dgm:t>
        <a:bodyPr/>
        <a:lstStyle/>
        <a:p>
          <a:endParaRPr lang="ru-RU"/>
        </a:p>
      </dgm:t>
    </dgm:pt>
    <dgm:pt modelId="{06956D36-6387-4F59-87C5-4992B0BE458F}" type="pres">
      <dgm:prSet presAssocID="{D9C3A4C1-D65A-4F6D-83AA-0C6FD904BF9D}" presName="rootConnector" presStyleLbl="node1" presStyleIdx="0" presStyleCnt="1"/>
      <dgm:spPr/>
      <dgm:t>
        <a:bodyPr/>
        <a:lstStyle/>
        <a:p>
          <a:endParaRPr lang="ru-RU"/>
        </a:p>
      </dgm:t>
    </dgm:pt>
    <dgm:pt modelId="{4BDAA629-6162-4EEE-AC51-7858C054C76C}" type="pres">
      <dgm:prSet presAssocID="{D9C3A4C1-D65A-4F6D-83AA-0C6FD904BF9D}" presName="childShape" presStyleCnt="0"/>
      <dgm:spPr/>
    </dgm:pt>
    <dgm:pt modelId="{01AD2FD8-3ACB-486F-A187-1135663998DC}" type="pres">
      <dgm:prSet presAssocID="{8C37C43B-BAF9-41DA-B875-E0A00464AB9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AE1A2DD-D262-4869-985D-32CC51FE48E5}" type="pres">
      <dgm:prSet presAssocID="{581D30C7-4D4A-474D-987A-2CDD6EB4632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6C461-A78D-4243-9C32-87E35EF667DE}" type="pres">
      <dgm:prSet presAssocID="{008D321D-42C5-4109-8EDB-6C6137A1C33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7127E46-CD13-48FE-AACA-0E61A10BBE92}" type="pres">
      <dgm:prSet presAssocID="{5035BC00-7798-408D-9C07-6CE2786FB9F2}" presName="childText" presStyleLbl="bgAcc1" presStyleIdx="1" presStyleCnt="2" custScaleY="118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E22794-FA56-45EF-ADFF-F005FF594302}" srcId="{40AA0812-20CC-41B2-85D8-57C24964E0F4}" destId="{D9C3A4C1-D65A-4F6D-83AA-0C6FD904BF9D}" srcOrd="0" destOrd="0" parTransId="{65578B7E-52DB-4AAC-9E94-E28B676EAE0C}" sibTransId="{43FEE25A-CC28-4EC6-BCEE-9E7394F65517}"/>
    <dgm:cxn modelId="{559CF405-EFDC-4B22-947D-32B70D0BAA35}" type="presOf" srcId="{40AA0812-20CC-41B2-85D8-57C24964E0F4}" destId="{50085B85-570D-4355-8346-6FF83BECA95A}" srcOrd="0" destOrd="0" presId="urn:microsoft.com/office/officeart/2005/8/layout/hierarchy3"/>
    <dgm:cxn modelId="{2DBA8DB7-0502-4906-9944-E23686AD7D3B}" type="presOf" srcId="{D9C3A4C1-D65A-4F6D-83AA-0C6FD904BF9D}" destId="{D7998751-6AE4-4AD4-AACE-795990A30A08}" srcOrd="0" destOrd="0" presId="urn:microsoft.com/office/officeart/2005/8/layout/hierarchy3"/>
    <dgm:cxn modelId="{9770E502-C359-46E0-9416-D4E97195319F}" type="presOf" srcId="{008D321D-42C5-4109-8EDB-6C6137A1C331}" destId="{A0A6C461-A78D-4243-9C32-87E35EF667DE}" srcOrd="0" destOrd="0" presId="urn:microsoft.com/office/officeart/2005/8/layout/hierarchy3"/>
    <dgm:cxn modelId="{D87E1A94-744A-475D-B778-670ED046431D}" type="presOf" srcId="{581D30C7-4D4A-474D-987A-2CDD6EB46327}" destId="{2AE1A2DD-D262-4869-985D-32CC51FE48E5}" srcOrd="0" destOrd="0" presId="urn:microsoft.com/office/officeart/2005/8/layout/hierarchy3"/>
    <dgm:cxn modelId="{C73267AC-7C29-4C5B-A93D-5663A2B9D0AA}" type="presOf" srcId="{8C37C43B-BAF9-41DA-B875-E0A00464AB98}" destId="{01AD2FD8-3ACB-486F-A187-1135663998DC}" srcOrd="0" destOrd="0" presId="urn:microsoft.com/office/officeart/2005/8/layout/hierarchy3"/>
    <dgm:cxn modelId="{3A154BE0-1FBD-4E4D-9C5C-5C50FB977F57}" srcId="{D9C3A4C1-D65A-4F6D-83AA-0C6FD904BF9D}" destId="{581D30C7-4D4A-474D-987A-2CDD6EB46327}" srcOrd="0" destOrd="0" parTransId="{8C37C43B-BAF9-41DA-B875-E0A00464AB98}" sibTransId="{B6FF60AD-596A-4C0C-B40B-33EF3BABBC59}"/>
    <dgm:cxn modelId="{90A74362-1F2A-47E7-90AB-87FCE8F67D88}" type="presOf" srcId="{5035BC00-7798-408D-9C07-6CE2786FB9F2}" destId="{77127E46-CD13-48FE-AACA-0E61A10BBE92}" srcOrd="0" destOrd="0" presId="urn:microsoft.com/office/officeart/2005/8/layout/hierarchy3"/>
    <dgm:cxn modelId="{D1DA215A-915C-4DA0-9C66-DED3EA42C8A2}" type="presOf" srcId="{D9C3A4C1-D65A-4F6D-83AA-0C6FD904BF9D}" destId="{06956D36-6387-4F59-87C5-4992B0BE458F}" srcOrd="1" destOrd="0" presId="urn:microsoft.com/office/officeart/2005/8/layout/hierarchy3"/>
    <dgm:cxn modelId="{5FD037FC-F7ED-4A8C-83A4-898D99A123B9}" srcId="{D9C3A4C1-D65A-4F6D-83AA-0C6FD904BF9D}" destId="{5035BC00-7798-408D-9C07-6CE2786FB9F2}" srcOrd="1" destOrd="0" parTransId="{008D321D-42C5-4109-8EDB-6C6137A1C331}" sibTransId="{C71A9F20-722D-43FC-84C1-5142A725038B}"/>
    <dgm:cxn modelId="{533591E6-CDDE-4AE5-9901-78FAF57A49CF}" type="presParOf" srcId="{50085B85-570D-4355-8346-6FF83BECA95A}" destId="{B8BB1762-1D2E-44C5-B919-7AB4D56C9511}" srcOrd="0" destOrd="0" presId="urn:microsoft.com/office/officeart/2005/8/layout/hierarchy3"/>
    <dgm:cxn modelId="{F7BB4AC8-2C22-441C-B22D-67A4C8D7DE29}" type="presParOf" srcId="{B8BB1762-1D2E-44C5-B919-7AB4D56C9511}" destId="{35067B17-0FCE-4E75-B597-F240040B5E68}" srcOrd="0" destOrd="0" presId="urn:microsoft.com/office/officeart/2005/8/layout/hierarchy3"/>
    <dgm:cxn modelId="{4A435BCF-CB81-4CE5-BB8C-4261166761CC}" type="presParOf" srcId="{35067B17-0FCE-4E75-B597-F240040B5E68}" destId="{D7998751-6AE4-4AD4-AACE-795990A30A08}" srcOrd="0" destOrd="0" presId="urn:microsoft.com/office/officeart/2005/8/layout/hierarchy3"/>
    <dgm:cxn modelId="{7004BF8E-7C82-451E-A57A-C5B7C64812F5}" type="presParOf" srcId="{35067B17-0FCE-4E75-B597-F240040B5E68}" destId="{06956D36-6387-4F59-87C5-4992B0BE458F}" srcOrd="1" destOrd="0" presId="urn:microsoft.com/office/officeart/2005/8/layout/hierarchy3"/>
    <dgm:cxn modelId="{FC52AF1B-8B30-41AA-8CC2-BC4AABC4A57B}" type="presParOf" srcId="{B8BB1762-1D2E-44C5-B919-7AB4D56C9511}" destId="{4BDAA629-6162-4EEE-AC51-7858C054C76C}" srcOrd="1" destOrd="0" presId="urn:microsoft.com/office/officeart/2005/8/layout/hierarchy3"/>
    <dgm:cxn modelId="{BE6F1058-3703-475F-82D2-FD8962E293FE}" type="presParOf" srcId="{4BDAA629-6162-4EEE-AC51-7858C054C76C}" destId="{01AD2FD8-3ACB-486F-A187-1135663998DC}" srcOrd="0" destOrd="0" presId="urn:microsoft.com/office/officeart/2005/8/layout/hierarchy3"/>
    <dgm:cxn modelId="{F71FFBA1-DDD5-46F7-BF81-96991D5D8F98}" type="presParOf" srcId="{4BDAA629-6162-4EEE-AC51-7858C054C76C}" destId="{2AE1A2DD-D262-4869-985D-32CC51FE48E5}" srcOrd="1" destOrd="0" presId="urn:microsoft.com/office/officeart/2005/8/layout/hierarchy3"/>
    <dgm:cxn modelId="{E6B6C73B-8ABD-4DAA-909A-81D47209FE3E}" type="presParOf" srcId="{4BDAA629-6162-4EEE-AC51-7858C054C76C}" destId="{A0A6C461-A78D-4243-9C32-87E35EF667DE}" srcOrd="2" destOrd="0" presId="urn:microsoft.com/office/officeart/2005/8/layout/hierarchy3"/>
    <dgm:cxn modelId="{6CCB0DE8-2179-47DA-87AA-E4AEA53549AB}" type="presParOf" srcId="{4BDAA629-6162-4EEE-AC51-7858C054C76C}" destId="{77127E46-CD13-48FE-AACA-0E61A10BBE9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31018-68F0-4A38-84D0-B7ACCA66CCA0}">
      <dsp:nvSpPr>
        <dsp:cNvPr id="0" name=""/>
        <dsp:cNvSpPr/>
      </dsp:nvSpPr>
      <dsp:spPr>
        <a:xfrm rot="5400000">
          <a:off x="-140046" y="243919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59,5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430647"/>
        <a:ext cx="653550" cy="280093"/>
      </dsp:txXfrm>
    </dsp:sp>
    <dsp:sp modelId="{D4F5EC3D-05E5-48E7-80B2-F40C59BE54E4}">
      <dsp:nvSpPr>
        <dsp:cNvPr id="0" name=""/>
        <dsp:cNvSpPr/>
      </dsp:nvSpPr>
      <dsp:spPr>
        <a:xfrm rot="5400000">
          <a:off x="2649526" y="-1995976"/>
          <a:ext cx="785117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специализированного оборудования для учебных и производственных классов (кабинетов) и мастерских, расходных материалов, садового инвентаря, саженцев</a:t>
          </a:r>
          <a:endParaRPr lang="ru-RU" sz="14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0" y="38326"/>
        <a:ext cx="4738744" cy="708465"/>
      </dsp:txXfrm>
    </dsp:sp>
    <dsp:sp modelId="{7E823F14-7B24-4664-BD0F-9630F2BCFBA7}">
      <dsp:nvSpPr>
        <dsp:cNvPr id="0" name=""/>
        <dsp:cNvSpPr/>
      </dsp:nvSpPr>
      <dsp:spPr>
        <a:xfrm rot="5400000">
          <a:off x="-140046" y="1082185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971,7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1268913"/>
        <a:ext cx="653550" cy="280093"/>
      </dsp:txXfrm>
    </dsp:sp>
    <dsp:sp modelId="{250A1220-4715-4DCD-8A5F-985C59606B1D}">
      <dsp:nvSpPr>
        <dsp:cNvPr id="0" name=""/>
        <dsp:cNvSpPr/>
      </dsp:nvSpPr>
      <dsp:spPr>
        <a:xfrm rot="5400000">
          <a:off x="2723556" y="-1129131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игрового, спортивного, туристического оборудования, инвентаря и формы</a:t>
          </a:r>
          <a:endParaRPr lang="ru-RU" sz="14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38456" y="985594"/>
        <a:ext cx="4747445" cy="547618"/>
      </dsp:txXfrm>
    </dsp:sp>
    <dsp:sp modelId="{D115D6BA-9B1D-48A0-8020-9AF5E5745A3C}">
      <dsp:nvSpPr>
        <dsp:cNvPr id="0" name=""/>
        <dsp:cNvSpPr/>
      </dsp:nvSpPr>
      <dsp:spPr>
        <a:xfrm rot="5400000">
          <a:off x="-140046" y="1920452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139,9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2107180"/>
        <a:ext cx="653550" cy="280093"/>
      </dsp:txXfrm>
    </dsp:sp>
    <dsp:sp modelId="{5080A5CB-07AE-44ED-B94E-EDD215BBA739}">
      <dsp:nvSpPr>
        <dsp:cNvPr id="0" name=""/>
        <dsp:cNvSpPr/>
      </dsp:nvSpPr>
      <dsp:spPr>
        <a:xfrm rot="5400000">
          <a:off x="2738651" y="-304695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компьютерной техники, оргтехники, теле-, аудио-, видео-, фото-техники, мультимедийного оборудования</a:t>
          </a:r>
          <a:endParaRPr lang="ru-RU" sz="14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1810030"/>
        <a:ext cx="4747445" cy="547618"/>
      </dsp:txXfrm>
    </dsp:sp>
    <dsp:sp modelId="{437F4BCD-C821-4E8A-9FB2-46103504031B}">
      <dsp:nvSpPr>
        <dsp:cNvPr id="0" name=""/>
        <dsp:cNvSpPr/>
      </dsp:nvSpPr>
      <dsp:spPr>
        <a:xfrm rot="5400000">
          <a:off x="-140046" y="2758718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326,0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2945446"/>
        <a:ext cx="653550" cy="280093"/>
      </dsp:txXfrm>
    </dsp:sp>
    <dsp:sp modelId="{711EFA03-8982-48C4-BB7D-27242B22B860}">
      <dsp:nvSpPr>
        <dsp:cNvPr id="0" name=""/>
        <dsp:cNvSpPr/>
      </dsp:nvSpPr>
      <dsp:spPr>
        <a:xfrm rot="5400000">
          <a:off x="2738651" y="533570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Проведение мероприятий по оздоровлению, социальной реабилитации для представителей целевой группы мероприятий по интеграции в общество детей, находящихся в трудной жизненной ситуации</a:t>
          </a:r>
          <a:endParaRPr lang="ru-RU" sz="1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2648296"/>
        <a:ext cx="4747445" cy="547618"/>
      </dsp:txXfrm>
    </dsp:sp>
    <dsp:sp modelId="{F9B87FDF-9C7C-4207-96E9-B0228882670D}">
      <dsp:nvSpPr>
        <dsp:cNvPr id="0" name=""/>
        <dsp:cNvSpPr/>
      </dsp:nvSpPr>
      <dsp:spPr>
        <a:xfrm rot="5400000">
          <a:off x="-140046" y="3596984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169,7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3783712"/>
        <a:ext cx="653550" cy="280093"/>
      </dsp:txXfrm>
    </dsp:sp>
    <dsp:sp modelId="{7B41FD16-E3F3-4E15-8B88-54410E7BDC65}">
      <dsp:nvSpPr>
        <dsp:cNvPr id="0" name=""/>
        <dsp:cNvSpPr/>
      </dsp:nvSpPr>
      <dsp:spPr>
        <a:xfrm rot="5400000">
          <a:off x="2738651" y="1371837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диагностических методик, программных средств, программно-методических, видео материалов, электронно-образовательных ресурсов и специализированной литературы</a:t>
          </a:r>
          <a:endParaRPr lang="ru-RU" sz="1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3486563"/>
        <a:ext cx="4747445" cy="547618"/>
      </dsp:txXfrm>
    </dsp:sp>
    <dsp:sp modelId="{0F9BC470-6A3C-4436-8151-9B527E8A820C}">
      <dsp:nvSpPr>
        <dsp:cNvPr id="0" name=""/>
        <dsp:cNvSpPr/>
      </dsp:nvSpPr>
      <dsp:spPr>
        <a:xfrm rot="5400000">
          <a:off x="-140046" y="4435251"/>
          <a:ext cx="933643" cy="653550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333,2</a:t>
          </a:r>
          <a:endParaRPr lang="ru-RU" sz="20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1" y="4621979"/>
        <a:ext cx="653550" cy="280093"/>
      </dsp:txXfrm>
    </dsp:sp>
    <dsp:sp modelId="{53F48FBF-A92A-404D-B284-26E8842F33A5}">
      <dsp:nvSpPr>
        <dsp:cNvPr id="0" name=""/>
        <dsp:cNvSpPr/>
      </dsp:nvSpPr>
      <dsp:spPr>
        <a:xfrm rot="5400000">
          <a:off x="2738651" y="2210103"/>
          <a:ext cx="606868" cy="4777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Приобретение мебели</a:t>
          </a:r>
          <a:endParaRPr lang="ru-RU" sz="16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 rot="-5400000">
        <a:off x="653551" y="4324829"/>
        <a:ext cx="4747445" cy="547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8751-6AE4-4AD4-AACE-795990A30A08}">
      <dsp:nvSpPr>
        <dsp:cNvPr id="0" name=""/>
        <dsp:cNvSpPr/>
      </dsp:nvSpPr>
      <dsp:spPr>
        <a:xfrm>
          <a:off x="88876" y="955"/>
          <a:ext cx="2618728" cy="1309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2 350,0</a:t>
          </a:r>
          <a:br>
            <a:rPr lang="ru-RU" sz="3000" b="1" kern="1200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3000" b="1" kern="1200" dirty="0" smtClean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</a:p>
      </dsp:txBody>
      <dsp:txXfrm>
        <a:off x="127226" y="39305"/>
        <a:ext cx="2542028" cy="1232664"/>
      </dsp:txXfrm>
    </dsp:sp>
    <dsp:sp modelId="{01AD2FD8-3ACB-486F-A187-1135663998DC}">
      <dsp:nvSpPr>
        <dsp:cNvPr id="0" name=""/>
        <dsp:cNvSpPr/>
      </dsp:nvSpPr>
      <dsp:spPr>
        <a:xfrm>
          <a:off x="350749" y="1310320"/>
          <a:ext cx="231783" cy="98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193"/>
              </a:lnTo>
              <a:lnTo>
                <a:pt x="231783" y="98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1A2DD-D262-4869-985D-32CC51FE48E5}">
      <dsp:nvSpPr>
        <dsp:cNvPr id="0" name=""/>
        <dsp:cNvSpPr/>
      </dsp:nvSpPr>
      <dsp:spPr>
        <a:xfrm>
          <a:off x="582533" y="1637831"/>
          <a:ext cx="2094982" cy="130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Средства гранта                2 000,0 </a:t>
          </a:r>
          <a:b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 </a:t>
          </a:r>
          <a:endParaRPr lang="ru-RU" sz="2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620883" y="1676181"/>
        <a:ext cx="2018282" cy="1232664"/>
      </dsp:txXfrm>
    </dsp:sp>
    <dsp:sp modelId="{A0A6C461-A78D-4243-9C32-87E35EF667DE}">
      <dsp:nvSpPr>
        <dsp:cNvPr id="0" name=""/>
        <dsp:cNvSpPr/>
      </dsp:nvSpPr>
      <dsp:spPr>
        <a:xfrm>
          <a:off x="350749" y="1310320"/>
          <a:ext cx="231783" cy="273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653"/>
              </a:lnTo>
              <a:lnTo>
                <a:pt x="231783" y="2738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27E46-CD13-48FE-AACA-0E61A10BBE92}">
      <dsp:nvSpPr>
        <dsp:cNvPr id="0" name=""/>
        <dsp:cNvSpPr/>
      </dsp:nvSpPr>
      <dsp:spPr>
        <a:xfrm>
          <a:off x="582533" y="3274536"/>
          <a:ext cx="2094982" cy="154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Собственные средства учреждений  350,0</a:t>
          </a:r>
          <a:b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</a:br>
          <a:r>
            <a:rPr lang="ru-RU" sz="2200" b="1" kern="1200" dirty="0" smtClean="0">
              <a:latin typeface="Garamond" panose="02020404030301010803" pitchFamily="18" charset="0"/>
              <a:ea typeface="Batang" panose="02030600000101010101" pitchFamily="18" charset="-127"/>
            </a:rPr>
            <a:t>тыс. рублей</a:t>
          </a:r>
          <a:endParaRPr lang="ru-RU" sz="2200" b="1" kern="1200" dirty="0"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627898" y="3319901"/>
        <a:ext cx="2004252" cy="145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5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75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03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85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42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4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74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1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7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7EBC-13AF-40D4-9FC4-03E2BF59F9F0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734E-EBEE-4725-8B39-E28D19756E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2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emf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21.png"/><Relationship Id="rId10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endParaRPr lang="ru-RU" sz="1500" b="1" dirty="0">
              <a:solidFill>
                <a:prstClr val="black"/>
              </a:solidFill>
              <a:latin typeface="PT Sans" panose="020B07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9" y="3101785"/>
            <a:ext cx="8025412" cy="3575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17" y="983791"/>
            <a:ext cx="77053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Профилактика общественно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опасных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деяний несовершеннолетних, связанных с проявлением жестокого поведения, агрессии, посредством вовлечения в активную 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социально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значимую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деятельность в рамках реализации муниципального проекта «Формула успеха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»</a:t>
            </a:r>
            <a:endParaRPr lang="ru-RU" sz="25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7819"/>
            <a:ext cx="1036708" cy="9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6267" r="6800" b="18209"/>
          <a:stretch/>
        </p:blipFill>
        <p:spPr>
          <a:xfrm>
            <a:off x="551815" y="1399474"/>
            <a:ext cx="7901796" cy="337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нутый угол 12"/>
          <p:cNvSpPr/>
          <p:nvPr/>
        </p:nvSpPr>
        <p:spPr>
          <a:xfrm>
            <a:off x="5004048" y="4457952"/>
            <a:ext cx="4139952" cy="23951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1950" b="1" dirty="0" smtClean="0">
                <a:latin typeface="Garamond" panose="02020404030301010803" pitchFamily="18" charset="0"/>
              </a:rPr>
              <a:t>Целевая группа </a:t>
            </a:r>
            <a:r>
              <a:rPr lang="ru-RU" sz="1950" dirty="0" smtClean="0">
                <a:latin typeface="Garamond" panose="02020404030301010803" pitchFamily="18" charset="0"/>
              </a:rPr>
              <a:t>- несовершеннолетние</a:t>
            </a:r>
            <a:r>
              <a:rPr lang="ru-RU" sz="1950" dirty="0">
                <a:latin typeface="Garamond" panose="02020404030301010803" pitchFamily="18" charset="0"/>
              </a:rPr>
              <a:t>, </a:t>
            </a:r>
            <a:r>
              <a:rPr lang="ru-RU" sz="1950" dirty="0" smtClean="0">
                <a:latin typeface="Garamond" panose="02020404030301010803" pitchFamily="18" charset="0"/>
              </a:rPr>
              <a:t>склонные</a:t>
            </a:r>
            <a:br>
              <a:rPr lang="ru-RU" sz="1950" dirty="0" smtClean="0">
                <a:latin typeface="Garamond" panose="02020404030301010803" pitchFamily="18" charset="0"/>
              </a:rPr>
            </a:br>
            <a:r>
              <a:rPr lang="ru-RU" sz="1950" dirty="0" smtClean="0">
                <a:latin typeface="Garamond" panose="02020404030301010803" pitchFamily="18" charset="0"/>
              </a:rPr>
              <a:t>к </a:t>
            </a:r>
            <a:r>
              <a:rPr lang="ru-RU" sz="1950" dirty="0">
                <a:latin typeface="Garamond" panose="02020404030301010803" pitchFamily="18" charset="0"/>
              </a:rPr>
              <a:t>совершению общественно-опасных деяний, </a:t>
            </a:r>
            <a:r>
              <a:rPr lang="ru-RU" sz="1950" dirty="0" smtClean="0">
                <a:latin typeface="Garamond" panose="02020404030301010803" pitchFamily="18" charset="0"/>
              </a:rPr>
              <a:t>связанных с </a:t>
            </a:r>
            <a:r>
              <a:rPr lang="ru-RU" sz="1950" dirty="0">
                <a:latin typeface="Garamond" panose="02020404030301010803" pitchFamily="18" charset="0"/>
              </a:rPr>
              <a:t>проявлением жестокого поведения, агрессии, </a:t>
            </a:r>
            <a:r>
              <a:rPr lang="ru-RU" sz="1950" dirty="0" smtClean="0">
                <a:latin typeface="Garamond" panose="02020404030301010803" pitchFamily="18" charset="0"/>
              </a:rPr>
              <a:t>состоящие на </a:t>
            </a:r>
            <a:r>
              <a:rPr lang="ru-RU" sz="1950" dirty="0">
                <a:latin typeface="Garamond" panose="02020404030301010803" pitchFamily="18" charset="0"/>
              </a:rPr>
              <a:t>различных </a:t>
            </a:r>
            <a:r>
              <a:rPr lang="ru-RU" sz="1950" dirty="0" smtClean="0">
                <a:latin typeface="Garamond" panose="02020404030301010803" pitchFamily="18" charset="0"/>
              </a:rPr>
              <a:t>видах профилактического </a:t>
            </a:r>
            <a:r>
              <a:rPr lang="ru-RU" sz="1950" dirty="0">
                <a:latin typeface="Garamond" panose="02020404030301010803" pitchFamily="18" charset="0"/>
              </a:rPr>
              <a:t>учета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endParaRPr lang="ru-RU" sz="1500" b="1" dirty="0">
              <a:solidFill>
                <a:prstClr val="black"/>
              </a:solidFill>
              <a:latin typeface="PT Sans" panose="020B07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944" y="836712"/>
            <a:ext cx="731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Информационная карта проекта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107503" y="4457952"/>
            <a:ext cx="4680521" cy="239519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1950" b="1" dirty="0" smtClean="0">
                <a:latin typeface="Garamond" panose="02020404030301010803" pitchFamily="18" charset="0"/>
              </a:rPr>
              <a:t>Цель проекта </a:t>
            </a:r>
            <a:r>
              <a:rPr lang="ru-RU" sz="1950" dirty="0" smtClean="0">
                <a:latin typeface="Garamond" panose="02020404030301010803" pitchFamily="18" charset="0"/>
              </a:rPr>
              <a:t>- организация </a:t>
            </a:r>
            <a:r>
              <a:rPr lang="ru-RU" sz="1950" dirty="0">
                <a:latin typeface="Garamond" panose="02020404030301010803" pitchFamily="18" charset="0"/>
              </a:rPr>
              <a:t>комплексного психолого-педагогического сопровождения </a:t>
            </a:r>
            <a:r>
              <a:rPr lang="ru-RU" sz="1950" dirty="0" smtClean="0">
                <a:latin typeface="Garamond" panose="02020404030301010803" pitchFamily="18" charset="0"/>
              </a:rPr>
              <a:t>несовершеннолетних и </a:t>
            </a:r>
            <a:r>
              <a:rPr lang="ru-RU" sz="1950" dirty="0">
                <a:latin typeface="Garamond" panose="02020404030301010803" pitchFamily="18" charset="0"/>
              </a:rPr>
              <a:t>включение их в активную социально значимую деятельность через формирование </a:t>
            </a:r>
            <a:r>
              <a:rPr lang="ru-RU" sz="1950" dirty="0" smtClean="0">
                <a:latin typeface="Garamond" panose="02020404030301010803" pitchFamily="18" charset="0"/>
              </a:rPr>
              <a:t>навыков преодоления у подростков асоциальных проявлений и правонарушений</a:t>
            </a:r>
            <a:endParaRPr lang="ru-RU" sz="1950" dirty="0"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41" y="1113711"/>
            <a:ext cx="1124744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/>
          <p:cNvSpPr/>
          <p:nvPr/>
        </p:nvSpPr>
        <p:spPr>
          <a:xfrm>
            <a:off x="869711" y="2431489"/>
            <a:ext cx="1296144" cy="1202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МО «Город Архангельск»</a:t>
            </a:r>
            <a:endParaRPr lang="ru-RU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343564" y="2442090"/>
            <a:ext cx="1296144" cy="11923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ДО «ДПЦ «Радуга»</a:t>
            </a:r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90645" y="2456892"/>
            <a:ext cx="1224136" cy="118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ДО «ЛДДТ»</a:t>
            </a:r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64088" y="2456892"/>
            <a:ext cx="1368152" cy="1188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ДО Центр «Архангел»</a:t>
            </a:r>
            <a:endParaRPr lang="ru-RU" sz="17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876256" y="2423157"/>
            <a:ext cx="1296144" cy="11775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МБУ Центр «Леда»</a:t>
            </a: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23249" r="22269" b="25416"/>
          <a:stretch/>
        </p:blipFill>
        <p:spPr>
          <a:xfrm>
            <a:off x="5292080" y="106308"/>
            <a:ext cx="933383" cy="87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83791"/>
            <a:ext cx="731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Информационная карта проекта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67" y="117175"/>
            <a:ext cx="1038073" cy="97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1457" r="17454" b="11801"/>
          <a:stretch/>
        </p:blipFill>
        <p:spPr>
          <a:xfrm>
            <a:off x="107504" y="1556792"/>
            <a:ext cx="3942272" cy="4678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2944" y="1844824"/>
            <a:ext cx="293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Продолжительность и сроки реализации проекта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076" y="3432663"/>
            <a:ext cx="267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18 месяцев </a:t>
            </a:r>
          </a:p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с 01.04.2017 по 30.09.2018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7075" y="5085184"/>
            <a:ext cx="267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25 подростков + ближайшее окружение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1703223"/>
            <a:ext cx="3672408" cy="12646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00" b="1" dirty="0" smtClean="0">
              <a:latin typeface="Garamond" panose="02020404030301010803" pitchFamily="18" charset="0"/>
            </a:endParaRPr>
          </a:p>
          <a:p>
            <a:pPr algn="ctr"/>
            <a:endParaRPr lang="ru-RU" sz="25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500" b="1" dirty="0" smtClean="0">
                <a:latin typeface="Garamond" panose="02020404030301010803" pitchFamily="18" charset="0"/>
              </a:rPr>
              <a:t>Партнеры проекта</a:t>
            </a:r>
            <a:endParaRPr lang="ru-RU" sz="2500" b="1" dirty="0">
              <a:latin typeface="Garamond" panose="02020404030301010803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28" y="1710714"/>
            <a:ext cx="1219908" cy="91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5250028" y="2977563"/>
            <a:ext cx="361858" cy="797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70521" y="2983193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187338" y="3868255"/>
            <a:ext cx="2209102" cy="16489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Комиссия по делам несовершеннолетних и защите их прав</a:t>
            </a:r>
            <a:endParaRPr lang="ru-RU" sz="2000" b="1" dirty="0">
              <a:latin typeface="Garamond" panose="02020404030301010803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36296" y="3868254"/>
            <a:ext cx="1828490" cy="16489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Управление культуры и молодежной политики </a:t>
            </a:r>
            <a:endParaRPr lang="ru-RU" sz="2000" b="1" dirty="0">
              <a:latin typeface="Garamond" panose="02020404030301010803" pitchFamily="18" charset="0"/>
            </a:endParaRPr>
          </a:p>
        </p:txBody>
      </p:sp>
      <p:cxnSp>
        <p:nvCxnSpPr>
          <p:cNvPr id="7" name="Прямая со стрелкой 6"/>
          <p:cNvCxnSpPr>
            <a:stCxn id="22" idx="2"/>
          </p:cNvCxnSpPr>
          <p:nvPr/>
        </p:nvCxnSpPr>
        <p:spPr>
          <a:xfrm>
            <a:off x="6840252" y="2967896"/>
            <a:ext cx="54006" cy="27636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98378" y="5844544"/>
            <a:ext cx="3528583" cy="824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Советник Главы </a:t>
            </a:r>
            <a:r>
              <a:rPr lang="ru-RU" b="1" dirty="0" smtClean="0">
                <a:latin typeface="Garamond" panose="02020404030301010803" pitchFamily="18" charset="0"/>
              </a:rPr>
              <a:t>города Архангельска по </a:t>
            </a:r>
            <a:r>
              <a:rPr lang="ru-RU" b="1" dirty="0">
                <a:latin typeface="Garamond" panose="02020404030301010803" pitchFamily="18" charset="0"/>
              </a:rPr>
              <a:t>вопросам защиты прав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4807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48712"/>
            <a:ext cx="731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Работа с целевыми группами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3" y="1502710"/>
            <a:ext cx="2339752" cy="140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29" y="43060"/>
            <a:ext cx="1154891" cy="10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99792" y="1512189"/>
            <a:ext cx="4248472" cy="97116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Garamond" panose="02020404030301010803" pitchFamily="18" charset="0"/>
              </a:rPr>
              <a:t>Родители </a:t>
            </a:r>
          </a:p>
          <a:p>
            <a:pPr algn="ctr"/>
            <a:r>
              <a:rPr lang="ru-RU" sz="2600" b="1" dirty="0" smtClean="0">
                <a:latin typeface="Garamond" panose="02020404030301010803" pitchFamily="18" charset="0"/>
              </a:rPr>
              <a:t>(законные представители)</a:t>
            </a:r>
            <a:endParaRPr lang="ru-RU" sz="2600" b="1" dirty="0"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792"/>
            <a:ext cx="332837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7504" y="2883898"/>
            <a:ext cx="2808312" cy="227329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Garamond" panose="02020404030301010803" pitchFamily="18" charset="0"/>
              </a:rPr>
              <a:t>13 апреля 2017 года </a:t>
            </a:r>
            <a:r>
              <a:rPr lang="ru-RU" sz="1900" dirty="0" smtClean="0">
                <a:latin typeface="Garamond" panose="02020404030301010803" pitchFamily="18" charset="0"/>
              </a:rPr>
              <a:t>состоялось первое родительское собрание, где произошло знакомство родителей</a:t>
            </a:r>
            <a:r>
              <a:rPr lang="en-US" sz="1900" dirty="0" smtClean="0">
                <a:latin typeface="Garamond" panose="02020404030301010803" pitchFamily="18" charset="0"/>
              </a:rPr>
              <a:t/>
            </a:r>
            <a:br>
              <a:rPr lang="en-US" sz="1900" dirty="0" smtClean="0">
                <a:latin typeface="Garamond" panose="02020404030301010803" pitchFamily="18" charset="0"/>
              </a:rPr>
            </a:br>
            <a:r>
              <a:rPr lang="ru-RU" sz="1900" dirty="0" smtClean="0">
                <a:latin typeface="Garamond" panose="02020404030301010803" pitchFamily="18" charset="0"/>
              </a:rPr>
              <a:t>с проектом, получены согласия родителей на участие детей в проекте</a:t>
            </a:r>
            <a:endParaRPr lang="ru-RU" sz="1900" dirty="0">
              <a:latin typeface="Garamond" panose="020204040303010108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403843" y="4001037"/>
            <a:ext cx="3597701" cy="252028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Сентябрь </a:t>
            </a:r>
            <a:r>
              <a:rPr lang="ru-RU" b="1" dirty="0" smtClean="0">
                <a:latin typeface="Garamond" panose="02020404030301010803" pitchFamily="18" charset="0"/>
              </a:rPr>
              <a:t>2017 г. </a:t>
            </a:r>
            <a:r>
              <a:rPr lang="ru-RU" b="1" dirty="0" smtClean="0">
                <a:latin typeface="Garamond" panose="02020404030301010803" pitchFamily="18" charset="0"/>
              </a:rPr>
              <a:t>– март </a:t>
            </a:r>
            <a:r>
              <a:rPr lang="ru-RU" b="1" dirty="0" smtClean="0">
                <a:latin typeface="Garamond" panose="02020404030301010803" pitchFamily="18" charset="0"/>
              </a:rPr>
              <a:t>2018 г.</a:t>
            </a:r>
            <a:endParaRPr lang="ru-RU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dirty="0">
                <a:latin typeface="Garamond" panose="02020404030301010803" pitchFamily="18" charset="0"/>
              </a:rPr>
              <a:t>в</a:t>
            </a:r>
            <a:r>
              <a:rPr lang="ru-RU" dirty="0" smtClean="0">
                <a:latin typeface="Garamond" panose="02020404030301010803" pitchFamily="18" charset="0"/>
              </a:rPr>
              <a:t>оспитательно-досуговые мероприятия в форме социального кафе, клуба, акций, фестиваля; организация родительского кафе «Мир вашему дому», родительского клуба «Перезагрузка»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1570434"/>
            <a:ext cx="1655579" cy="972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917095" y="2838598"/>
            <a:ext cx="2195736" cy="1752027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Garamond" panose="02020404030301010803" pitchFamily="18" charset="0"/>
              </a:rPr>
              <a:t>Февраль-май 2018 года</a:t>
            </a:r>
          </a:p>
          <a:p>
            <a:pPr algn="ctr"/>
            <a:r>
              <a:rPr lang="ru-RU" sz="1900" dirty="0">
                <a:latin typeface="Garamond" panose="02020404030301010803" pitchFamily="18" charset="0"/>
              </a:rPr>
              <a:t>т</a:t>
            </a:r>
            <a:r>
              <a:rPr lang="ru-RU" sz="1900" dirty="0" smtClean="0">
                <a:latin typeface="Garamond" panose="02020404030301010803" pitchFamily="18" charset="0"/>
              </a:rPr>
              <a:t>ренинговая программа «Эффективный родитель»</a:t>
            </a:r>
            <a:endParaRPr lang="ru-RU" sz="1900" dirty="0">
              <a:latin typeface="Garamond" panose="020204040303010108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62" y="4970512"/>
            <a:ext cx="220939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>
          <a:xfrm>
            <a:off x="3235423" y="2483350"/>
            <a:ext cx="2845694" cy="157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4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3" y="4927558"/>
            <a:ext cx="2771800" cy="184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83791"/>
            <a:ext cx="731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Работа с целевыми группами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628800"/>
            <a:ext cx="5472608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Garamond" panose="02020404030301010803" pitchFamily="18" charset="0"/>
              </a:rPr>
              <a:t>Несовершеннолетние, состоящие на профилактических учетах</a:t>
            </a:r>
            <a:endParaRPr lang="ru-RU" sz="2500" b="1" dirty="0">
              <a:latin typeface="Garamond" panose="02020404030301010803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75" y="191635"/>
            <a:ext cx="936374" cy="8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3" y="1245401"/>
            <a:ext cx="1599828" cy="1616369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00210" y="2996952"/>
            <a:ext cx="2715606" cy="1808957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Май-июнь 2017 года</a:t>
            </a:r>
          </a:p>
          <a:p>
            <a:pPr algn="ctr"/>
            <a:r>
              <a:rPr lang="ru-RU" sz="2000" dirty="0">
                <a:latin typeface="Garamond" panose="02020404030301010803" pitchFamily="18" charset="0"/>
              </a:rPr>
              <a:t>п</a:t>
            </a:r>
            <a:r>
              <a:rPr lang="ru-RU" sz="2000" dirty="0" smtClean="0">
                <a:latin typeface="Garamond" panose="02020404030301010803" pitchFamily="18" charset="0"/>
              </a:rPr>
              <a:t>роведение тренинга, направленного на командообразование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3" y="2636912"/>
            <a:ext cx="2545380" cy="190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632410" y="4732734"/>
            <a:ext cx="2622589" cy="172819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Июнь </a:t>
            </a:r>
          </a:p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(2017 </a:t>
            </a:r>
            <a:r>
              <a:rPr lang="ru-RU" b="1" dirty="0" smtClean="0">
                <a:latin typeface="Garamond" panose="02020404030301010803" pitchFamily="18" charset="0"/>
              </a:rPr>
              <a:t>и 2018 </a:t>
            </a:r>
            <a:r>
              <a:rPr lang="ru-RU" b="1" dirty="0" smtClean="0">
                <a:latin typeface="Garamond" panose="02020404030301010803" pitchFamily="18" charset="0"/>
              </a:rPr>
              <a:t>годы)</a:t>
            </a:r>
            <a:endParaRPr lang="ru-RU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dirty="0">
                <a:latin typeface="Garamond" panose="02020404030301010803" pitchFamily="18" charset="0"/>
              </a:rPr>
              <a:t>у</a:t>
            </a:r>
            <a:r>
              <a:rPr lang="ru-RU" dirty="0" smtClean="0">
                <a:latin typeface="Garamond" panose="02020404030301010803" pitchFamily="18" charset="0"/>
              </a:rPr>
              <a:t>частие в мероприятиях оборонно-спортивного лагеря палаточного типа «Высота»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2811" y="2586426"/>
            <a:ext cx="2875185" cy="30963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2017-2018 </a:t>
            </a:r>
            <a:r>
              <a:rPr lang="ru-RU" b="1" dirty="0" smtClean="0">
                <a:latin typeface="Garamond" panose="02020404030301010803" pitchFamily="18" charset="0"/>
              </a:rPr>
              <a:t>годы</a:t>
            </a:r>
            <a:endParaRPr lang="ru-RU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dirty="0">
                <a:latin typeface="Garamond" panose="02020404030301010803" pitchFamily="18" charset="0"/>
              </a:rPr>
              <a:t>у</a:t>
            </a:r>
            <a:r>
              <a:rPr lang="ru-RU" dirty="0" smtClean="0">
                <a:latin typeface="Garamond" panose="02020404030301010803" pitchFamily="18" charset="0"/>
              </a:rPr>
              <a:t>частие в военно-спортивной игре «Зарница», проведение профориентационных и деловых игр, реализация программы «</a:t>
            </a:r>
            <a:r>
              <a:rPr lang="ru-RU" dirty="0">
                <a:latin typeface="Garamond" panose="02020404030301010803" pitchFamily="18" charset="0"/>
              </a:rPr>
              <a:t>Секреты успешности», </a:t>
            </a:r>
            <a:r>
              <a:rPr lang="ru-RU" dirty="0" smtClean="0">
                <a:latin typeface="Garamond" panose="02020404030301010803" pitchFamily="18" charset="0"/>
              </a:rPr>
              <a:t>участие в акции «Чистый обелиск», </a:t>
            </a:r>
            <a:r>
              <a:rPr lang="ru-RU" dirty="0">
                <a:latin typeface="Garamond" panose="02020404030301010803" pitchFamily="18" charset="0"/>
              </a:rPr>
              <a:t>создание аллеи Памяти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8"/>
          <a:stretch/>
        </p:blipFill>
        <p:spPr>
          <a:xfrm>
            <a:off x="6656987" y="5553470"/>
            <a:ext cx="2487013" cy="13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72" y="5596830"/>
            <a:ext cx="1840460" cy="122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983791"/>
            <a:ext cx="731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Финансовое обеспечение проекта</a:t>
            </a:r>
            <a:endParaRPr lang="ru-RU" sz="28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75" y="191635"/>
            <a:ext cx="936374" cy="8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74117001"/>
              </p:ext>
            </p:extLst>
          </p:nvPr>
        </p:nvGraphicFramePr>
        <p:xfrm>
          <a:off x="3563888" y="1497613"/>
          <a:ext cx="5430621" cy="524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89544483"/>
              </p:ext>
            </p:extLst>
          </p:nvPr>
        </p:nvGraphicFramePr>
        <p:xfrm>
          <a:off x="107504" y="1772816"/>
          <a:ext cx="27363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8206"/>
            <a:ext cx="6159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340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Департамент образования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40959" cy="41044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                                  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490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3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26" y="106563"/>
            <a:ext cx="995073" cy="9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06" y="1438326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5905"/>
            <a:ext cx="38876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4149080"/>
            <a:ext cx="45365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Повышение</a:t>
            </a:r>
            <a:r>
              <a:rPr lang="ru-RU" dirty="0" smtClean="0"/>
              <a:t> </a:t>
            </a:r>
            <a:r>
              <a:rPr lang="ru-RU" dirty="0" smtClean="0">
                <a:latin typeface="Garamond" panose="02020404030301010803" pitchFamily="18" charset="0"/>
              </a:rPr>
              <a:t>социальной активности подростков, навыков эффективного взаимодействия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085184"/>
            <a:ext cx="453650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aramond" panose="02020404030301010803" pitchFamily="18" charset="0"/>
              </a:rPr>
              <a:t>Снижение уровня агрессивности, формирование способности противостояния к негативному воздействию среды </a:t>
            </a:r>
            <a:endParaRPr lang="ru-RU" sz="1600" dirty="0">
              <a:latin typeface="Garamond" panose="020204040303010108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887" y="5949280"/>
            <a:ext cx="453650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Повышение психолого-педагогической компетентности родителей и педагогов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55306" y="4123974"/>
            <a:ext cx="3903227" cy="745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Укрепление здоровья, повышение уровня физической подготовки подростков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06613" y="5085184"/>
            <a:ext cx="385192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Формирование патриотизма, положительного отношения к военной службе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54691" y="5949280"/>
            <a:ext cx="37909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Инновационный опыт профилактики правонарушений 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019149" y="1617685"/>
            <a:ext cx="1944976" cy="2243363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26 сентября 2019 года </a:t>
            </a:r>
            <a:r>
              <a:rPr lang="ru-RU" sz="2000" dirty="0" smtClean="0">
                <a:latin typeface="Garamond" panose="02020404030301010803" pitchFamily="18" charset="0"/>
              </a:rPr>
              <a:t>– торжественное подведение итогов проекта</a:t>
            </a:r>
            <a:endParaRPr lang="ru-R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5"/>
          <a:stretch/>
        </p:blipFill>
        <p:spPr>
          <a:xfrm>
            <a:off x="392348" y="299937"/>
            <a:ext cx="607777" cy="683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1" y="191635"/>
            <a:ext cx="1871662" cy="79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44" y="329737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PT Sans" panose="020B0703020203020204" pitchFamily="34" charset="-52"/>
              </a:rPr>
              <a:t>Администрация города Архангельска</a:t>
            </a:r>
          </a:p>
          <a:p>
            <a:endParaRPr lang="ru-RU" sz="1500" b="1" dirty="0">
              <a:solidFill>
                <a:prstClr val="black"/>
              </a:solidFill>
              <a:latin typeface="PT Sans" panose="020B07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9" y="3101785"/>
            <a:ext cx="8025412" cy="3575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17" y="983791"/>
            <a:ext cx="77053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Профилактика общественно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опасных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деяний несовершеннолетних, связанных с проявлением жестокого поведения, агрессии, посредством вовлечения в активную 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социально</a:t>
            </a:r>
            <a:r>
              <a:rPr lang="en-US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значимую </a:t>
            </a:r>
            <a:r>
              <a:rPr lang="ru-RU" sz="25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деятельность в рамках реализации муниципального проекта «Формула успеха</a:t>
            </a:r>
            <a:r>
              <a:rPr lang="ru-RU" sz="25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»</a:t>
            </a:r>
            <a:endParaRPr lang="ru-RU" sz="25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502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Владимировна Соколова</dc:creator>
  <cp:lastModifiedBy>Поршнева</cp:lastModifiedBy>
  <cp:revision>306</cp:revision>
  <cp:lastPrinted>2019-10-29T10:19:13Z</cp:lastPrinted>
  <dcterms:created xsi:type="dcterms:W3CDTF">2019-10-09T05:35:09Z</dcterms:created>
  <dcterms:modified xsi:type="dcterms:W3CDTF">2019-10-29T11:49:00Z</dcterms:modified>
</cp:coreProperties>
</file>