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КОНКУРС «ГОРОДА ДЛЯ ДЕТЕЙ 2019»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Отчёт к конкурсному заданию №4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33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764114"/>
          </a:xfrm>
        </p:spPr>
        <p:txBody>
          <a:bodyPr>
            <a:noAutofit/>
          </a:bodyPr>
          <a:lstStyle/>
          <a:p>
            <a:r>
              <a:rPr lang="ru-RU" sz="1800" dirty="0"/>
              <a:t>Проект ««Память о прошлом для будущих поколений»</a:t>
            </a:r>
            <a:br>
              <a:rPr lang="ru-RU" sz="1800" dirty="0"/>
            </a:br>
            <a:r>
              <a:rPr lang="ru-RU" sz="1800" dirty="0"/>
              <a:t> Практическая ценность проекта заключается в разработке маршрута экскурсии по памятным местам поселка, который может быть востребован как учащимися школы, так и гостями поселения 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 descr="C:\Users\Администратор\Pictures\2019-05-13\32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Pictures\2019-05-13\3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0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920038" cy="1143000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C00000"/>
                </a:solidFill>
              </a:rPr>
              <a:t/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002060"/>
                </a:solidFill>
              </a:rPr>
              <a:t>Тос «Заря» </a:t>
            </a:r>
            <a:r>
              <a:rPr lang="ru-RU" sz="2800" b="1" smtClean="0">
                <a:solidFill>
                  <a:srgbClr val="C00000"/>
                </a:solidFill>
              </a:rPr>
              <a:t>на реализацию Проекта «Место Памяти» всех неравнодушных жителей организовал</a:t>
            </a:r>
          </a:p>
        </p:txBody>
      </p:sp>
      <p:pic>
        <p:nvPicPr>
          <p:cNvPr id="33795" name="Picture 2" descr="C:\Users\Администратор\Desktop\благоустройство\IMG-6cffaa68a9827e5afe28e20da23d200f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74" y="2682197"/>
            <a:ext cx="2581102" cy="34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3" descr="C:\Users\Администратор\Desktop\благоустройство\IMG_20180907_160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Администратор\Pictures\2019-05-13\28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363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Pictures\2019-05-13\32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1643470"/>
            <a:ext cx="3292475" cy="43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4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Реализованный проект :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«МЕСТО ПАМЯТИ»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Администратор\Pictures\2019-05-13\3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2492" y="2214490"/>
            <a:ext cx="2589415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99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93</TotalTime>
  <Words>26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Главная</vt:lpstr>
      <vt:lpstr>КОНКУРС «ГОРОДА ДЛЯ ДЕТЕЙ 2019»</vt:lpstr>
      <vt:lpstr>Проект ««Память о прошлом для будущих поколений»  Практическая ценность проекта заключается в разработке маршрута экскурсии по памятным местам поселка, который может быть востребован как учащимися школы, так и гостями поселения . </vt:lpstr>
      <vt:lpstr> Тос «Заря» на реализацию Проекта «Место Памяти» всех неравнодушных жителей организовал</vt:lpstr>
      <vt:lpstr> </vt:lpstr>
      <vt:lpstr>Реализованный проект : «МЕСТО ПАМЯТИ»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«ГОРОДА ДЛЯ ДЕТЕЙ 2019»</dc:title>
  <dc:creator>Администратор 1</dc:creator>
  <cp:lastModifiedBy>DNS</cp:lastModifiedBy>
  <cp:revision>3</cp:revision>
  <dcterms:created xsi:type="dcterms:W3CDTF">2019-09-25T05:07:38Z</dcterms:created>
  <dcterms:modified xsi:type="dcterms:W3CDTF">2019-09-25T06:52:25Z</dcterms:modified>
</cp:coreProperties>
</file>