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3" r:id="rId2"/>
    <p:sldId id="421" r:id="rId3"/>
    <p:sldId id="425" r:id="rId4"/>
    <p:sldId id="424" r:id="rId5"/>
    <p:sldId id="423" r:id="rId6"/>
    <p:sldId id="430" r:id="rId7"/>
    <p:sldId id="429" r:id="rId8"/>
    <p:sldId id="428" r:id="rId9"/>
    <p:sldId id="427" r:id="rId10"/>
    <p:sldId id="273" r:id="rId11"/>
    <p:sldId id="43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73201"/>
    <a:srgbClr val="B8D8F6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-120" y="-11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DC602-FADA-4594-9363-E4268C2DD128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373E2-B902-4E4C-B31E-D418A6A1C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C4F9-23E0-4AD9-AA37-64FF0F0F74C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7D6D-9113-4702-89E4-231B8A39A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1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C4F9-23E0-4AD9-AA37-64FF0F0F74C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7D6D-9113-4702-89E4-231B8A39A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1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C4F9-23E0-4AD9-AA37-64FF0F0F74C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7D6D-9113-4702-89E4-231B8A39AD2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0086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C4F9-23E0-4AD9-AA37-64FF0F0F74C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7D6D-9113-4702-89E4-231B8A39A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540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C4F9-23E0-4AD9-AA37-64FF0F0F74C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7D6D-9113-4702-89E4-231B8A39AD2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7455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C4F9-23E0-4AD9-AA37-64FF0F0F74C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7D6D-9113-4702-89E4-231B8A39A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699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C4F9-23E0-4AD9-AA37-64FF0F0F74C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7D6D-9113-4702-89E4-231B8A39A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61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C4F9-23E0-4AD9-AA37-64FF0F0F74C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7D6D-9113-4702-89E4-231B8A39A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44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C4F9-23E0-4AD9-AA37-64FF0F0F74C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7D6D-9113-4702-89E4-231B8A39A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3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C4F9-23E0-4AD9-AA37-64FF0F0F74C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7D6D-9113-4702-89E4-231B8A39A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19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C4F9-23E0-4AD9-AA37-64FF0F0F74C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7D6D-9113-4702-89E4-231B8A39A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8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C4F9-23E0-4AD9-AA37-64FF0F0F74C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7D6D-9113-4702-89E4-231B8A39A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7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C4F9-23E0-4AD9-AA37-64FF0F0F74C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7D6D-9113-4702-89E4-231B8A39A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6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C4F9-23E0-4AD9-AA37-64FF0F0F74C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7D6D-9113-4702-89E4-231B8A39A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3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C4F9-23E0-4AD9-AA37-64FF0F0F74C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7D6D-9113-4702-89E4-231B8A39A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32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C4F9-23E0-4AD9-AA37-64FF0F0F74C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7D6D-9113-4702-89E4-231B8A39A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4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C4F9-23E0-4AD9-AA37-64FF0F0F74C7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337D6D-9113-4702-89E4-231B8A39A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0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8.png"/><Relationship Id="rId10" Type="http://schemas.openxmlformats.org/officeDocument/2006/relationships/image" Target="../media/image34.pn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ulschool.narod.ru/museum2.jpg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0679" y="613110"/>
            <a:ext cx="8248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Муниципальное образование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город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Абакан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(Республика Хакасия)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3134" y="1781995"/>
            <a:ext cx="931795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rgbClr val="0070C0"/>
              </a:solidFill>
              <a:latin typeface="Bookman Old Style" pitchFamily="18" charset="0"/>
              <a:cs typeface="Arial" panose="020B0604020202020204" pitchFamily="34" charset="0"/>
            </a:endParaRPr>
          </a:p>
          <a:p>
            <a:pPr lvl="0"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Информация о выполнении конкурсного задания № 4 в рамках участия в конкурсе городов России «Города для детей. 2019»</a:t>
            </a:r>
          </a:p>
          <a:p>
            <a:pPr lvl="0" algn="ctr"/>
            <a:endParaRPr lang="ru-RU" sz="800" b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  <a:cs typeface="Arial" panose="020B0604020202020204" pitchFamily="34" charset="0"/>
            </a:endParaRPr>
          </a:p>
          <a:p>
            <a:pPr lvl="0" algn="ctr"/>
            <a:endParaRPr lang="ru-RU" sz="800" b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  <a:cs typeface="Arial" panose="020B0604020202020204" pitchFamily="34" charset="0"/>
            </a:endParaRPr>
          </a:p>
          <a:p>
            <a:pPr lvl="0" algn="ctr"/>
            <a:endParaRPr lang="ru-RU" sz="800" b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  <a:cs typeface="Arial" panose="020B0604020202020204" pitchFamily="34" charset="0"/>
            </a:endParaRPr>
          </a:p>
          <a:p>
            <a:pPr lvl="0" algn="ctr"/>
            <a:endParaRPr lang="ru-RU" sz="800" b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  <a:cs typeface="Arial" panose="020B0604020202020204" pitchFamily="34" charset="0"/>
            </a:endParaRPr>
          </a:p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(проведение мероприятия,                           направленного на изучение краеведческого и историко-культурного наследия)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036" name="Picture 12" descr="https://kovrodvor.ru/image/data/2015021115343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1727" y="613110"/>
            <a:ext cx="877073" cy="115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5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5839968" y="1343405"/>
            <a:ext cx="6160884" cy="18224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2984" y="1343405"/>
            <a:ext cx="5071872" cy="10675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User\Desktop\ДЕЯТЕЛЬНОСТЬМУЗЕЯ\ИЛЛЮСТРАЦИИ\ФОТО-МУЗЕЙ\1й КЛАСС\P1140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438" y="2450213"/>
            <a:ext cx="3049360" cy="218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IMG_20190927_095515 - коп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" b="7553"/>
          <a:stretch/>
        </p:blipFill>
        <p:spPr bwMode="auto">
          <a:xfrm rot="21100043">
            <a:off x="1545875" y="3063985"/>
            <a:ext cx="2659518" cy="199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ТОДЫШЕВ ГУО\Конкурс Города для детей.2019\Информация о мероприятиях от учреждений\Конкурс музеев\Музей СОШ 25\DSC097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r="11731"/>
          <a:stretch/>
        </p:blipFill>
        <p:spPr bwMode="auto">
          <a:xfrm>
            <a:off x="6578280" y="3257570"/>
            <a:ext cx="2171512" cy="151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596" y="1405479"/>
            <a:ext cx="4684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 прошедшем смотре-конкурсе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музеев, действующих в образовательных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учреждениях, приняли участие 10 школ города</a:t>
            </a:r>
          </a:p>
        </p:txBody>
      </p:sp>
      <p:pic>
        <p:nvPicPr>
          <p:cNvPr id="6" name="Picture 12" descr="https://kovrodvor.ru/image/data/2015021115343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598" y="401527"/>
            <a:ext cx="594522" cy="7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50848" y="399858"/>
            <a:ext cx="5615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Муниципальное образование город Абакан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(Республика Хакасия)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83808" y="1654459"/>
            <a:ext cx="5738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Все музеи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продемонстрировали свои разработки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уникальные экспонаты. Оценивалось также оформление экспозиций, организация учета и хранения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музейных экспонатов,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участие школьников в работе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музея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1" name="Picture 1" descr="C:\Users\Александр\Desktop\приложение\письмо-стих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77640" y="3235453"/>
            <a:ext cx="2285304" cy="1533484"/>
          </a:xfrm>
          <a:prstGeom prst="rect">
            <a:avLst/>
          </a:prstGeom>
          <a:noFill/>
        </p:spPr>
      </p:pic>
      <p:pic>
        <p:nvPicPr>
          <p:cNvPr id="10" name="Picture 3" descr="F:\ДОПОЛ\P11404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9220">
            <a:off x="957751" y="3976393"/>
            <a:ext cx="2254633" cy="158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C:\ТОДЫШЕВ ГУО\Конкурс Города для детей.2019\Информация о мероприятиях от учреждений\Конкурс музеев\Музей СОШ 5\5-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0592">
            <a:off x="568677" y="4989276"/>
            <a:ext cx="1875815" cy="134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ТОДЫШЕВ ГУО\Конкурс Города для детей.2019\Информация о мероприятиях от учреждений\Конкурс музеев\Музей СОШ 11\DSC_008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7" r="35243" b="10574"/>
          <a:stretch/>
        </p:blipFill>
        <p:spPr bwMode="auto">
          <a:xfrm>
            <a:off x="9077640" y="4909563"/>
            <a:ext cx="2285304" cy="156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1" t="41830" r="26900" b="32983"/>
          <a:stretch/>
        </p:blipFill>
        <p:spPr bwMode="auto">
          <a:xfrm>
            <a:off x="6530848" y="4909563"/>
            <a:ext cx="2218944" cy="156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3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49132" y="3565040"/>
            <a:ext cx="6160884" cy="2348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2064" y="708904"/>
            <a:ext cx="11277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C00000"/>
                </a:solidFill>
              </a:rPr>
              <a:t>По результатам конкурса определены победители</a:t>
            </a:r>
            <a:r>
              <a:rPr lang="ru-RU" sz="2000" b="1" u="sng" dirty="0" smtClean="0">
                <a:solidFill>
                  <a:srgbClr val="C00000"/>
                </a:solidFill>
              </a:rPr>
              <a:t>: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- в </a:t>
            </a:r>
            <a:r>
              <a:rPr lang="ru-RU" sz="2000" b="1" dirty="0">
                <a:solidFill>
                  <a:srgbClr val="C00000"/>
                </a:solidFill>
              </a:rPr>
              <a:t>номинации «Лучший музейный уголок» </a:t>
            </a:r>
            <a:r>
              <a:rPr lang="ru-RU" sz="2000" b="1" dirty="0" smtClean="0">
                <a:solidFill>
                  <a:srgbClr val="C00000"/>
                </a:solidFill>
              </a:rPr>
              <a:t>- МБОУ </a:t>
            </a:r>
            <a:r>
              <a:rPr lang="ru-RU" sz="2000" b="1" dirty="0">
                <a:solidFill>
                  <a:srgbClr val="C00000"/>
                </a:solidFill>
              </a:rPr>
              <a:t>«Гимназия</a:t>
            </a:r>
            <a:r>
              <a:rPr lang="ru-RU" sz="2000" b="1" dirty="0" smtClean="0">
                <a:solidFill>
                  <a:srgbClr val="C00000"/>
                </a:solidFill>
              </a:rPr>
              <a:t>»;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- в </a:t>
            </a:r>
            <a:r>
              <a:rPr lang="ru-RU" sz="2000" b="1" dirty="0">
                <a:solidFill>
                  <a:srgbClr val="C00000"/>
                </a:solidFill>
              </a:rPr>
              <a:t>номинации «Лучшая музейная комната/зал» </a:t>
            </a:r>
            <a:r>
              <a:rPr lang="ru-RU" sz="2000" b="1" dirty="0" smtClean="0">
                <a:solidFill>
                  <a:srgbClr val="C00000"/>
                </a:solidFill>
              </a:rPr>
              <a:t>- МБОУ </a:t>
            </a:r>
            <a:r>
              <a:rPr lang="ru-RU" sz="2000" b="1" dirty="0">
                <a:solidFill>
                  <a:srgbClr val="C00000"/>
                </a:solidFill>
              </a:rPr>
              <a:t>«СОШ № 20</a:t>
            </a:r>
            <a:r>
              <a:rPr lang="ru-RU" sz="2000" b="1" dirty="0" smtClean="0">
                <a:solidFill>
                  <a:srgbClr val="C00000"/>
                </a:solidFill>
              </a:rPr>
              <a:t>» и МБОУ </a:t>
            </a:r>
            <a:r>
              <a:rPr lang="ru-RU" sz="2000" b="1" dirty="0">
                <a:solidFill>
                  <a:srgbClr val="C00000"/>
                </a:solidFill>
              </a:rPr>
              <a:t>«СОШ № 5</a:t>
            </a:r>
            <a:r>
              <a:rPr lang="ru-RU" sz="2000" b="1" dirty="0" smtClean="0">
                <a:solidFill>
                  <a:srgbClr val="C00000"/>
                </a:solidFill>
              </a:rPr>
              <a:t>»;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- в </a:t>
            </a:r>
            <a:r>
              <a:rPr lang="ru-RU" sz="2000" b="1" dirty="0">
                <a:solidFill>
                  <a:srgbClr val="C00000"/>
                </a:solidFill>
              </a:rPr>
              <a:t>номинации «Лучший музей» </a:t>
            </a:r>
            <a:r>
              <a:rPr lang="ru-RU" sz="2000" b="1" dirty="0" smtClean="0">
                <a:solidFill>
                  <a:srgbClr val="C00000"/>
                </a:solidFill>
              </a:rPr>
              <a:t>- МБОУ </a:t>
            </a:r>
            <a:r>
              <a:rPr lang="ru-RU" sz="2000" b="1" dirty="0">
                <a:solidFill>
                  <a:srgbClr val="C00000"/>
                </a:solidFill>
              </a:rPr>
              <a:t>«СОШ № 25» и МБОУ «СОШ № 2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3158" y="3895546"/>
            <a:ext cx="5132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Победители и призеры награждены грамотами Городского управления образования Администрации города Абакана и ценными призами, участники конкурса отмечены сертификатами </a:t>
            </a:r>
            <a:r>
              <a:rPr lang="ru-RU" b="1" dirty="0" smtClean="0">
                <a:solidFill>
                  <a:srgbClr val="C00000"/>
                </a:solidFill>
              </a:rPr>
              <a:t>участников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mvolstore.ru/images/product_images/popup_images/1469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3" y="4589640"/>
            <a:ext cx="2245528" cy="160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5.infourok.ru/uploads/ex/0dc2/000689e9-1bfda2b9/3/hello_html_508dad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296" y="4633285"/>
            <a:ext cx="2013372" cy="201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ext2u.ru/upload/auto-880/07/75/ba/3d/a6/fd/0e/85/93/d4/6f/d6/5b/41/94/a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11" y="4208186"/>
            <a:ext cx="2284312" cy="22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pdb/226447/8728ddc9-218a-4ebd-bf3a-f7fc806b90ed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668" y="4471421"/>
            <a:ext cx="1611741" cy="184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97676" y="1713808"/>
            <a:ext cx="88335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 сентябре текущего 2019-2020 учебного года в городе Абакане состоялся м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униципальный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смотр-конкурс музеев, действующих в образовательных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учреждениях</a:t>
            </a:r>
          </a:p>
        </p:txBody>
      </p:sp>
      <p:pic>
        <p:nvPicPr>
          <p:cNvPr id="1034" name="Picture 10" descr="https://unidoski.ru/_content/img_board/33/3296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66" y="4521167"/>
            <a:ext cx="2521630" cy="179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25426" y="560609"/>
            <a:ext cx="5797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Bookman Old Style" pitchFamily="18" charset="0"/>
              </a:rPr>
              <a:t>Муниципальное образование </a:t>
            </a: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город </a:t>
            </a:r>
            <a:r>
              <a:rPr lang="ru-RU" sz="1600" b="1" dirty="0">
                <a:solidFill>
                  <a:srgbClr val="C00000"/>
                </a:solidFill>
                <a:latin typeface="Bookman Old Style" pitchFamily="18" charset="0"/>
              </a:rPr>
              <a:t>Абакан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Bookman Old Style" pitchFamily="18" charset="0"/>
              </a:rPr>
              <a:t>(Республика Хакасия)</a:t>
            </a:r>
          </a:p>
        </p:txBody>
      </p:sp>
      <p:pic>
        <p:nvPicPr>
          <p:cNvPr id="10" name="Picture 12" descr="https://kovrodvor.ru/image/data/20150211153436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0035" y="475819"/>
            <a:ext cx="619220" cy="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0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0848" y="559163"/>
            <a:ext cx="5615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Муниципальное образование город Абакан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(Республика Хакасия)</a:t>
            </a:r>
          </a:p>
        </p:txBody>
      </p:sp>
      <p:pic>
        <p:nvPicPr>
          <p:cNvPr id="10" name="Picture 12" descr="https://kovrodvor.ru/image/data/2015021115343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598" y="540832"/>
            <a:ext cx="594522" cy="7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3670" y="1361544"/>
            <a:ext cx="88335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Организатором смотра-конкурса выступил городской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Ц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ентр дополнительного образования</a:t>
            </a:r>
          </a:p>
        </p:txBody>
      </p:sp>
      <p:pic>
        <p:nvPicPr>
          <p:cNvPr id="3074" name="Picture 2" descr="https://www.discovery-khakasia.ru/images/phocagallery/Tury/Abakan/thumbs/phoca_thumb_l_20170315-12-abakan-obzorka_abakan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9" b="21313"/>
          <a:stretch/>
        </p:blipFill>
        <p:spPr bwMode="auto">
          <a:xfrm>
            <a:off x="1504594" y="3264522"/>
            <a:ext cx="7671689" cy="296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6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0848" y="425051"/>
            <a:ext cx="5615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Муниципальное образование город Абакан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(Республика Хакасия)</a:t>
            </a:r>
          </a:p>
        </p:txBody>
      </p:sp>
      <p:pic>
        <p:nvPicPr>
          <p:cNvPr id="10" name="Picture 12" descr="https://kovrodvor.ru/image/data/2015021115343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598" y="425051"/>
            <a:ext cx="594522" cy="7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9546" y="1483232"/>
            <a:ext cx="9310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Создание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 школьных музеев является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одним из эффективных способов изучения краеведческого материала и историко-культурного наследия родного края.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Особенно, если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это вовлечены сами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ребята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8" name="Picture 2" descr="C:\ТОДЫШЕВ ГУО\Конкурс Города для детей.2019\Информация о мероприятиях от учреждений\Конкурс музеев\Музей СОШ 22\22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32" y="2535123"/>
            <a:ext cx="5305853" cy="372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P1170131"/>
          <p:cNvPicPr>
            <a:picLocks noChangeAspect="1" noChangeArrowheads="1"/>
          </p:cNvPicPr>
          <p:nvPr/>
        </p:nvPicPr>
        <p:blipFill rotWithShape="1">
          <a:blip r:embed="rId4" cstate="print"/>
          <a:srcRect l="1923" r="2441"/>
          <a:stretch/>
        </p:blipFill>
        <p:spPr bwMode="auto">
          <a:xfrm>
            <a:off x="585215" y="2535123"/>
            <a:ext cx="5572201" cy="3722953"/>
          </a:xfrm>
          <a:prstGeom prst="rect">
            <a:avLst/>
          </a:prstGeom>
          <a:noFill/>
          <a:ln w="63500" algn="in">
            <a:solidFill>
              <a:srgbClr val="F2F2F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66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269531" y="4398216"/>
            <a:ext cx="6514777" cy="18224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9184" y="1323096"/>
            <a:ext cx="4884743" cy="18224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50848" y="559163"/>
            <a:ext cx="5615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Муниципальное образование город Абакан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(Республика Хакасия)</a:t>
            </a:r>
          </a:p>
        </p:txBody>
      </p:sp>
      <p:pic>
        <p:nvPicPr>
          <p:cNvPr id="10" name="Picture 12" descr="https://kovrodvor.ru/image/data/2015021115343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598" y="540832"/>
            <a:ext cx="594522" cy="7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48" y="1531002"/>
            <a:ext cx="4547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2019-2020 учебном году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школьные музеи (залы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комнаты) действуют                  в 11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муниципальных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бюджетных общеобразовательных учреждениях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города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Абакана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14085" y="4709270"/>
            <a:ext cx="6225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Направлениями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их работы является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поисковая и экскурсионная деятельность, сбор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 истории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школы и города,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приобщение обучающихся к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народной культуре и традициям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7971">
            <a:off x="5483842" y="2053776"/>
            <a:ext cx="2278838" cy="178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990443">
            <a:off x="7295247" y="2075527"/>
            <a:ext cx="2299668" cy="173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Картинка 7 из 1116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2" t="19994"/>
          <a:stretch>
            <a:fillRect/>
          </a:stretch>
        </p:blipFill>
        <p:spPr>
          <a:xfrm rot="20062209">
            <a:off x="9232883" y="2037226"/>
            <a:ext cx="2379036" cy="1771688"/>
          </a:xfrm>
          <a:prstGeom prst="rect">
            <a:avLst/>
          </a:prstGeom>
        </p:spPr>
      </p:pic>
      <p:pic>
        <p:nvPicPr>
          <p:cNvPr id="5123" name="Picture 3" descr="C:\ТОДЫШЕВ ГУО\Конкурс Города для детей.2019\Информация о мероприятиях от учреждений\Конкурс музеев\Музей СОШ 11\DSC_009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" y="3276028"/>
            <a:ext cx="4517136" cy="30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9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671994" y="1111387"/>
            <a:ext cx="4886790" cy="55975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50848" y="465056"/>
            <a:ext cx="5615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Муниципальное образование город Абакан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(Республика Хакасия)</a:t>
            </a:r>
          </a:p>
        </p:txBody>
      </p:sp>
      <p:pic>
        <p:nvPicPr>
          <p:cNvPr id="10" name="Picture 12" descr="https://kovrodvor.ru/image/data/2015021115343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598" y="397090"/>
            <a:ext cx="594522" cy="7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38351" y="1425582"/>
            <a:ext cx="4154076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>
                <a:solidFill>
                  <a:schemeClr val="accent2">
                    <a:lumMod val="50000"/>
                  </a:schemeClr>
                </a:solidFill>
              </a:rPr>
              <a:t>Тематика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</a:rPr>
              <a:t>работы школьных музеев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</a:rPr>
              <a:t>и музейных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</a:rPr>
              <a:t>экспозиций разнообразна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</a:rPr>
              <a:t>многопланова. </a:t>
            </a:r>
          </a:p>
          <a:p>
            <a:pPr algn="just"/>
            <a:endParaRPr lang="ru-RU" sz="3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</a:rPr>
              <a:t>Широко представлена тематика боевой и трудовой славы Абакана и его жителей – героев войны и людей, внесших заметный вклад в развитие города. </a:t>
            </a:r>
          </a:p>
          <a:p>
            <a:pPr algn="just"/>
            <a:endParaRPr lang="ru-RU" sz="3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</a:rPr>
              <a:t>Значительное место уделено краеведению, природе и географии Хакасии.</a:t>
            </a:r>
          </a:p>
          <a:p>
            <a:pPr algn="just"/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</a:rPr>
              <a:t>Особенным направлением для музеев абаканских школ является культура и традиции народов Хакасии.</a:t>
            </a:r>
          </a:p>
          <a:p>
            <a:pPr algn="just"/>
            <a:endParaRPr lang="ru-RU" sz="3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</a:rPr>
              <a:t>Многие школы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</a:rPr>
              <a:t>в рамках работы музеев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</a:rPr>
              <a:t>воссоздают собственную историю.</a:t>
            </a:r>
          </a:p>
          <a:p>
            <a:endParaRPr lang="ru-RU" dirty="0"/>
          </a:p>
        </p:txBody>
      </p:sp>
      <p:pic>
        <p:nvPicPr>
          <p:cNvPr id="1026" name="Picture 2" descr="http://3.bp.blogspot.com/_clA1XzjiDnE/TUlbYNdhEcI/AAAAAAAAAkE/lr3Mvft9mzc/s1600/slide0010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0" r="16784"/>
          <a:stretch/>
        </p:blipFill>
        <p:spPr bwMode="auto">
          <a:xfrm>
            <a:off x="8668512" y="1396507"/>
            <a:ext cx="3157728" cy="23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lub.foto.ru/gallery/images/photo/2014/10/15/23299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8" y="1425582"/>
            <a:ext cx="3129948" cy="23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hoolup.ru/uploads/111/10074/Rflpk4Kw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8" y="3937520"/>
            <a:ext cx="3129948" cy="230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ДЕЯТЕЛЬНОСТЬМУЗЕЯ\ИЛЛЮСТРАЦИИ\DSC0513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r="23421"/>
          <a:stretch/>
        </p:blipFill>
        <p:spPr bwMode="auto">
          <a:xfrm>
            <a:off x="8668512" y="3937520"/>
            <a:ext cx="3157728" cy="230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7973568" y="1323095"/>
            <a:ext cx="3766880" cy="18224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33262" y="4313120"/>
            <a:ext cx="4047743" cy="2246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6178" y="1503410"/>
            <a:ext cx="3497084" cy="18224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50848" y="559163"/>
            <a:ext cx="5615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Муниципальное образование город Абакан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(Республика Хакасия)</a:t>
            </a:r>
          </a:p>
        </p:txBody>
      </p:sp>
      <p:pic>
        <p:nvPicPr>
          <p:cNvPr id="10" name="Picture 12" descr="https://kovrodvor.ru/image/data/2015021115343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598" y="540832"/>
            <a:ext cx="594522" cy="7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12718" r="1000" b="19531"/>
          <a:stretch/>
        </p:blipFill>
        <p:spPr bwMode="auto">
          <a:xfrm>
            <a:off x="502757" y="3589391"/>
            <a:ext cx="3239437" cy="215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2758" y="1707495"/>
            <a:ext cx="3203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Например, в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музее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городской школы №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1 оформлены экспозиции по краеведению, собраны образцы минералов, найденных на территории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Хакасии 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4907" y="4408279"/>
            <a:ext cx="35844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 музейном центре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школы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№ 25 можно ознакомиться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с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древним бытом населения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, здесь оформлены хакасская юрта и русская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изба.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В залах этого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центра также оформлены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экспозиции по флоре и фауне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Хакасии</a:t>
            </a:r>
          </a:p>
        </p:txBody>
      </p:sp>
      <p:pic>
        <p:nvPicPr>
          <p:cNvPr id="2054" name="Picture 6" descr="ÐÐ° Ð¸Ð·Ð¾Ð±ÑÐ°Ð¶ÐµÐ½Ð¸Ð¸ Ð¼Ð¾Ð¶ÐµÑ Ð½Ð°ÑÐ¾Ð´Ð¸ÑÑÑÑ: 5 ÑÐµÐ»Ð¾Ð²ÐµÐº, Ð² Ð¿Ð¾Ð¼ÐµÑÐµÐ½Ð¸Ð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5" r="8474"/>
          <a:stretch/>
        </p:blipFill>
        <p:spPr bwMode="auto">
          <a:xfrm>
            <a:off x="4064910" y="1451463"/>
            <a:ext cx="3584449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\Desktop\МУЗЕЙ ПЛАКАТЫ\Тугарина Екатерина,7 кл,МБОУ СОШ №10,г.Абака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999" y="3277155"/>
            <a:ext cx="3457109" cy="246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092330" y="1707495"/>
            <a:ext cx="35844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 музее СОШ № 10 города Абакана выставки посвящены землякам, внесшим вклад в Победу в Великой Отечественной войне </a:t>
            </a:r>
          </a:p>
        </p:txBody>
      </p:sp>
    </p:spTree>
    <p:extLst>
      <p:ext uri="{BB962C8B-B14F-4D97-AF65-F5344CB8AC3E}">
        <p14:creationId xmlns:p14="http://schemas.microsoft.com/office/powerpoint/2010/main" val="26735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50902" y="5023126"/>
            <a:ext cx="5349402" cy="15899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1200" y="1183792"/>
            <a:ext cx="6047232" cy="18224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50848" y="423229"/>
            <a:ext cx="5615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Муниципальное образование город Абакан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(Республика Хакасия)</a:t>
            </a:r>
          </a:p>
        </p:txBody>
      </p:sp>
      <p:pic>
        <p:nvPicPr>
          <p:cNvPr id="10" name="Picture 12" descr="https://kovrodvor.ru/image/data/2015021115343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598" y="401527"/>
            <a:ext cx="594522" cy="7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0566" y="5217936"/>
            <a:ext cx="5070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Школы №№ 7 и 22 оформили экспозиции, в которых отражена история развития микрорайона Нижняя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Согра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и микрорайона «Западный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 города Абакана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3" name="Picture 1" descr="C:\ТОДЫШЕВ ГУО\Конкурс Города для детей.2019\Информация о мероприятиях от учреждений\Конкурс музеев\Музей СОШ 22\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02" y="1393696"/>
            <a:ext cx="4839242" cy="36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39566" y="1251905"/>
            <a:ext cx="5742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Школа № 20 оформила музейный зал, где разместила подлинные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экспонаты времен Великой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отечественной войны 1941-1945 гг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., а также изделия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технического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творчества – копии военной техники,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изготовленные самими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учащимися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16" y="3208412"/>
            <a:ext cx="5615782" cy="316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5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5542405" y="1323097"/>
            <a:ext cx="6222019" cy="18224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0144" y="4743721"/>
            <a:ext cx="5071872" cy="18224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50848" y="559163"/>
            <a:ext cx="5615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Муниципальное образование город Абакан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(Республика Хакасия)</a:t>
            </a:r>
          </a:p>
        </p:txBody>
      </p:sp>
      <p:pic>
        <p:nvPicPr>
          <p:cNvPr id="10" name="Picture 12" descr="https://kovrodvor.ru/image/data/2015021115343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598" y="540832"/>
            <a:ext cx="594522" cy="7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96" y="3333673"/>
            <a:ext cx="6061239" cy="222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ТОДЫШЕВ ГУО\Конкурс Города для детей.2019\Информация о мероприятиях от учреждений\Конкурс музеев\Музей СОШ 11\DSC_00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6" y="1537385"/>
            <a:ext cx="4584192" cy="305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44301" y="1772651"/>
            <a:ext cx="5618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городской гимназии изготовлена выставка, посвященная биографии и литературному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творчеству писателя Виктора Астафьева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6176" y="5054777"/>
            <a:ext cx="4584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абаканской школе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№ 11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оформлен музейный уголок, посвященный творчеству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хакасского поэта Анатолия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Кыштымова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6146</TotalTime>
  <Words>557</Words>
  <Application>Microsoft Office PowerPoint</Application>
  <PresentationFormat>Произвольный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Partner1</dc:creator>
  <cp:lastModifiedBy>1</cp:lastModifiedBy>
  <cp:revision>316</cp:revision>
  <dcterms:created xsi:type="dcterms:W3CDTF">2018-11-27T13:16:31Z</dcterms:created>
  <dcterms:modified xsi:type="dcterms:W3CDTF">2019-10-11T06:38:59Z</dcterms:modified>
</cp:coreProperties>
</file>