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6" r:id="rId2"/>
    <p:sldId id="273" r:id="rId3"/>
    <p:sldId id="274" r:id="rId4"/>
    <p:sldId id="277" r:id="rId5"/>
    <p:sldId id="276" r:id="rId6"/>
    <p:sldId id="275" r:id="rId7"/>
    <p:sldId id="278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00034" y="-1220007"/>
            <a:ext cx="814393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Конкурсное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муниципальном образовании мероприятия, направленного на изучение краеведческого и историко-культурного наследия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ПЛАСТОВСКИЙ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малая Родина: история, традиции, люди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2019 года прошел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Пластовском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краеведческом музее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знаком темы 85-летия Челябинской области.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теме: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Проведена выставка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юбилею области посетили более 180 детей и подростков, в том числе иногородние школьники из г.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   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15451" y="664685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школьников с научным сотрудником Р.К.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Хайрятдиновым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Почетным гражданином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вклада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развитие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1" y="1760044"/>
            <a:ext cx="3996444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88" y="3140968"/>
            <a:ext cx="4519431" cy="30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1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8"/>
            <a:ext cx="9144000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00034" y="733926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 в ДК «Октябрь» работала выездная персональная выставка художника Сергея Елисеева, уроженца г. Пласта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77322"/>
            <a:ext cx="7082532" cy="39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0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611560" y="456723"/>
            <a:ext cx="814393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апреле-мае 2019 года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Пластовский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организовывал мероприятия патриотического цикла к Дню Победы в Великой Отечественной войне: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музейных урока по теме «Вклад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Победу в  ВОВ» для дошкольников и школьников среднего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Встреча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школы № 20 с Галкиной Т.М., дочерью Героя Советского Союза Галкиным М.П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3" y="2851373"/>
            <a:ext cx="4067944" cy="2711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40" y="3361749"/>
            <a:ext cx="4074972" cy="27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39552" y="708665"/>
            <a:ext cx="80648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Силами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/коллектива и учащихся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Кочкарской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№ 14 в военном зале музея была сформирована выставка о женщине-ветеране войны Петровой Е.Ф., учителе и директоре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Кочкарской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школы;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Тематическое занятие по выставке о Петровой Е.Ф. для учащихся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Кочкарской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C:\Users\Liliy\Desktop\КОНКУРС ГОРОДОВ 2019\Конкурсные задания\конкурсное задание 1\все военные выставки\выставка материалов о живых ветеранах войны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88" y="2354193"/>
            <a:ext cx="398018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iliy\Desktop\КОНКУРС ГОРОДОВ 2019\Конкурсные задания\конкурсное задание 1\петрова\Кочкарские ученики на выставке о Петровой Е.Ф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96952"/>
            <a:ext cx="4071980" cy="27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40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75556" y="704454"/>
            <a:ext cx="799288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«Мы помним, мы гордимся!» проведена для детей в парке;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Экскурсии в музее по выставке «Этот день мы приближали как могли!»;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пешая экскурсия «Тимуровским маршрутом» для учащихся школы № 10;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Пластовским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филиалом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Копейского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политехнического колледжа осуществлен проект по выпечке Ленинградского хлеба времен блокады. Были опробованы 2 рецептуры.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Данный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мероприятий посетили 246 детей и подростков, включая иногородних школьников из Троицка.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6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75556" y="-278035"/>
            <a:ext cx="7992888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период проведены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пешие экскурсии «Тимуровским маршрутом» для детей, отдыхающих на пришкольных площадках и вечерних по месту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лагере «Лесная сказка»: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«45 лет лагерю «Лесная сказка», «Неизвестный Пласт»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викторина. Приняло участие - 40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- 32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на вечерней площадке по месту жительства по теме «Чем крепче тыл, тем крепче фронт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8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мастер-классов (по валянию, рисованию, работе 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глиной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тканью и др., вели привлеченные специалисты) для детей на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 третьего тысячелетия».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период музейные мероприятия посетили около 400 детей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4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75556" y="-1241067"/>
            <a:ext cx="7992888" cy="90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сентябре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в музее посетили 119 школьников. Проведены занятия по темам «Окончание Второй мировой войны»,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Пластовчане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-участники Курской битвы», «Основы безопасности жизнедеятельности», «Природа родного края».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Международному дню туризма – проведена экскурсия-путешествие по парку культуры и отдыха для учеников 1 класса 10 школы.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художников-членов Гильдии художников Южного Урала «Православный благовест».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музей посетили 284 детей 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январь по сентябрь 2019 года музейные и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внемузейные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посетили 1920 детей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</a:p>
          <a:p>
            <a:r>
              <a:rPr lang="ru-RU" sz="2000" dirty="0">
                <a:solidFill>
                  <a:srgbClr val="C00000"/>
                </a:solidFill>
              </a:rPr>
              <a:t> 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48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7289</TotalTime>
  <Words>448</Words>
  <Application>Microsoft Office PowerPoint</Application>
  <PresentationFormat>Экран (4:3)</PresentationFormat>
  <Paragraphs>101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Алена</cp:lastModifiedBy>
  <cp:revision>452</cp:revision>
  <dcterms:created xsi:type="dcterms:W3CDTF">2018-06-26T04:54:29Z</dcterms:created>
  <dcterms:modified xsi:type="dcterms:W3CDTF">2019-10-18T17:51:09Z</dcterms:modified>
</cp:coreProperties>
</file>