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67" r:id="rId2"/>
    <p:sldId id="257" r:id="rId3"/>
    <p:sldId id="270" r:id="rId4"/>
    <p:sldId id="268" r:id="rId5"/>
    <p:sldId id="259" r:id="rId6"/>
    <p:sldId id="261" r:id="rId7"/>
    <p:sldId id="260" r:id="rId8"/>
    <p:sldId id="266" r:id="rId9"/>
    <p:sldId id="265" r:id="rId10"/>
    <p:sldId id="262" r:id="rId11"/>
    <p:sldId id="263" r:id="rId12"/>
    <p:sldId id="264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useumoflocallore?w=wall-85610530_879/al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03" y="691978"/>
            <a:ext cx="8394356" cy="1911179"/>
          </a:xfrm>
        </p:spPr>
        <p:txBody>
          <a:bodyPr/>
          <a:lstStyle/>
          <a:p>
            <a:r>
              <a:rPr lang="ru-RU" dirty="0" smtClean="0"/>
              <a:t>Города для детей.</a:t>
            </a:r>
            <a:br>
              <a:rPr lang="ru-RU" dirty="0" smtClean="0"/>
            </a:br>
            <a:r>
              <a:rPr lang="ru-RU" dirty="0" smtClean="0"/>
              <a:t> 2019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319" y="3767861"/>
            <a:ext cx="8311978" cy="2665889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Отчёт о реализации мероприятий, </a:t>
            </a:r>
          </a:p>
          <a:p>
            <a:r>
              <a:rPr lang="ru-RU" sz="3800" dirty="0" smtClean="0"/>
              <a:t>проведенных </a:t>
            </a:r>
          </a:p>
          <a:p>
            <a:r>
              <a:rPr lang="ru-RU" sz="3800" dirty="0" smtClean="0"/>
              <a:t> Администрацией Верхнеуральского муниципального района </a:t>
            </a:r>
          </a:p>
          <a:p>
            <a:r>
              <a:rPr lang="ru-RU" sz="3800" dirty="0" smtClean="0"/>
              <a:t>в рамках программы «Города для детей» в 2019 году</a:t>
            </a:r>
          </a:p>
          <a:p>
            <a:r>
              <a:rPr lang="ru-RU" sz="3800" dirty="0" smtClean="0"/>
              <a:t>(Конкурсное задание №4).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605" y="378941"/>
            <a:ext cx="8270790" cy="2619632"/>
          </a:xfrm>
        </p:spPr>
        <p:txBody>
          <a:bodyPr/>
          <a:lstStyle/>
          <a:p>
            <a:r>
              <a:rPr lang="ru-RU" sz="2400" dirty="0" smtClean="0"/>
              <a:t>11 октября 2019 года </a:t>
            </a:r>
            <a:br>
              <a:rPr lang="ru-RU" sz="2400" dirty="0" smtClean="0"/>
            </a:br>
            <a:r>
              <a:rPr lang="ru-RU" sz="2400" dirty="0" smtClean="0"/>
              <a:t>МУ «Верхнеуральский районный краеведческий музей» </a:t>
            </a:r>
            <a:br>
              <a:rPr lang="ru-RU" sz="2400" dirty="0" smtClean="0"/>
            </a:br>
            <a:r>
              <a:rPr lang="ru-RU" sz="2400" dirty="0" smtClean="0"/>
              <a:t>в третий раз присоединился к Всероссийской акции </a:t>
            </a:r>
            <a:br>
              <a:rPr lang="ru-RU" sz="2400" dirty="0" smtClean="0"/>
            </a:br>
            <a:r>
              <a:rPr lang="ru-RU" sz="2400" dirty="0" smtClean="0"/>
              <a:t>«День в музее для российских кадет» и открыл свои двери для учащихся кадетских и казачьих классов. </a:t>
            </a:r>
            <a:br>
              <a:rPr lang="ru-RU" sz="2400" dirty="0" smtClean="0"/>
            </a:br>
            <a:r>
              <a:rPr lang="ru-RU" sz="2400" dirty="0" smtClean="0"/>
              <a:t>В этот день в музее прошла патриотическая 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 – игра</a:t>
            </a:r>
            <a:br>
              <a:rPr lang="ru-RU" sz="2400" dirty="0" smtClean="0"/>
            </a:br>
            <a:r>
              <a:rPr lang="ru-RU" sz="2400" dirty="0" smtClean="0"/>
              <a:t> «В землянке»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897" y="3767861"/>
            <a:ext cx="8509687" cy="2591749"/>
          </a:xfrm>
        </p:spPr>
        <p:txBody>
          <a:bodyPr>
            <a:noAutofit/>
          </a:bodyPr>
          <a:lstStyle/>
          <a:p>
            <a:r>
              <a:rPr lang="ru-RU" dirty="0" smtClean="0"/>
              <a:t>В этот день  в  землянку спустились </a:t>
            </a:r>
          </a:p>
          <a:p>
            <a:r>
              <a:rPr lang="ru-RU" dirty="0" smtClean="0"/>
              <a:t>воспитанники 4 класса кадетского корпуса </a:t>
            </a:r>
            <a:r>
              <a:rPr lang="ru-RU" dirty="0" err="1" smtClean="0"/>
              <a:t>Межозёрной</a:t>
            </a:r>
            <a:r>
              <a:rPr lang="ru-RU" dirty="0" smtClean="0"/>
              <a:t> школы. </a:t>
            </a:r>
          </a:p>
          <a:p>
            <a:r>
              <a:rPr lang="ru-RU" dirty="0" smtClean="0"/>
              <a:t>Темой </a:t>
            </a:r>
            <a:r>
              <a:rPr lang="ru-RU" dirty="0" err="1" smtClean="0"/>
              <a:t>квеста</a:t>
            </a:r>
            <a:r>
              <a:rPr lang="ru-RU" dirty="0" smtClean="0"/>
              <a:t> стало знакомство с историей Верхнеуральского края в годы Великой Отечественной войны, разгадывание загадок, ребусов, с посещением военного «блиндажа».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44844"/>
            <a:ext cx="6777318" cy="267487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3" descr="C:\Users\User\Desktop\Новая папка (2)\для Гузалии\DSC_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951" y="3008526"/>
            <a:ext cx="4184821" cy="3466415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для Гузалии\DSC_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05" y="397232"/>
            <a:ext cx="4277798" cy="3414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02" y="98854"/>
            <a:ext cx="8452021" cy="3020865"/>
          </a:xfrm>
        </p:spPr>
        <p:txBody>
          <a:bodyPr/>
          <a:lstStyle/>
          <a:p>
            <a:r>
              <a:rPr lang="ru-RU" sz="2400" dirty="0" smtClean="0"/>
              <a:t>В 2019 году город Верхнеуральск отмечает</a:t>
            </a:r>
            <a:br>
              <a:rPr lang="ru-RU" sz="2400" dirty="0" smtClean="0"/>
            </a:br>
            <a:r>
              <a:rPr lang="ru-RU" sz="2400" dirty="0" smtClean="0"/>
              <a:t> 285-летие со дня своего основания. </a:t>
            </a:r>
            <a:br>
              <a:rPr lang="ru-RU" sz="2400" dirty="0" smtClean="0"/>
            </a:br>
            <a:r>
              <a:rPr lang="ru-RU" sz="2400" dirty="0" smtClean="0"/>
              <a:t>В течении года музеем было объявлено несколько конкурсов, их итоги подвели на мероприятии, которое состоялось в выставочном зале Верхнеуральского краеведческого музея по поводу закрытия выставки, которая так и называлась </a:t>
            </a:r>
            <a:br>
              <a:rPr lang="ru-RU" sz="2400" dirty="0" smtClean="0"/>
            </a:br>
            <a:r>
              <a:rPr lang="ru-RU" sz="2400" dirty="0" smtClean="0"/>
              <a:t>«Я люблю мой город!»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Цель проекта: </a:t>
            </a:r>
          </a:p>
          <a:p>
            <a:r>
              <a:rPr lang="ru-RU" dirty="0" smtClean="0"/>
              <a:t>привлечение  к участию в конкурсах разновозрастных верхнеуральцев, увлеченных  историей своих семей, которая, может быть, тесно связана с историей города и района, и рассказать об этом нам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орода для детей\IMG_07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18" y="326340"/>
            <a:ext cx="4639685" cy="3611833"/>
          </a:xfrm>
          <a:prstGeom prst="rect">
            <a:avLst/>
          </a:prstGeom>
          <a:noFill/>
        </p:spPr>
      </p:pic>
      <p:pic>
        <p:nvPicPr>
          <p:cNvPr id="5123" name="Picture 3" descr="C:\Users\User\Desktop\города для детей\IMG_0739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48" y="3171569"/>
            <a:ext cx="5285377" cy="334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940" y="304800"/>
            <a:ext cx="8468497" cy="2908663"/>
          </a:xfrm>
        </p:spPr>
        <p:txBody>
          <a:bodyPr/>
          <a:lstStyle/>
          <a:p>
            <a:r>
              <a:rPr lang="ru-RU" sz="2400" dirty="0" smtClean="0"/>
              <a:t>Проведённые мероприятия способствовали патриотическому воспитанию, развитию умения работать в команде, добровольческого движения, расширению участия детей в изучении своих прав и защите интересов, принятии решений, не оставив без внимания и ребят из неблагополучных и малообеспеченных семей, все культурные программы получили большой отклик у </a:t>
            </a:r>
            <a:r>
              <a:rPr lang="ru-RU" sz="2400" dirty="0" smtClean="0"/>
              <a:t>школьников </a:t>
            </a:r>
            <a:br>
              <a:rPr lang="ru-RU" sz="2400" dirty="0" smtClean="0"/>
            </a:br>
            <a:r>
              <a:rPr lang="ru-RU" sz="2400" dirty="0" smtClean="0"/>
              <a:t>(общее </a:t>
            </a:r>
            <a:r>
              <a:rPr lang="ru-RU" sz="2400" dirty="0" smtClean="0"/>
              <a:t>количество посетителей составило 70 человек)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411" y="3682314"/>
            <a:ext cx="8138984" cy="243951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 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г. Верхнеуральск</a:t>
            </a:r>
          </a:p>
          <a:p>
            <a:r>
              <a:rPr lang="ru-RU" sz="1400" dirty="0" smtClean="0"/>
              <a:t>2019 год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660" y="411893"/>
            <a:ext cx="8649730" cy="2339545"/>
          </a:xfrm>
        </p:spPr>
        <p:txBody>
          <a:bodyPr/>
          <a:lstStyle/>
          <a:p>
            <a:r>
              <a:rPr lang="ru-RU" sz="2000" dirty="0" smtClean="0"/>
              <a:t>	С 15 апреля по 16 августа 2019 года</a:t>
            </a:r>
            <a:br>
              <a:rPr lang="ru-RU" sz="2000" dirty="0" smtClean="0"/>
            </a:br>
            <a:r>
              <a:rPr lang="ru-RU" sz="2000" dirty="0" smtClean="0"/>
              <a:t> МУ «Верхнеуральский районный краеведческий музей», </a:t>
            </a:r>
            <a:br>
              <a:rPr lang="ru-RU" sz="2000" dirty="0" smtClean="0"/>
            </a:br>
            <a:r>
              <a:rPr lang="ru-RU" sz="2000" dirty="0" smtClean="0"/>
              <a:t>совместно с МКУК «Центральная городская библиотека им. П.М. Кудряшова, при информационной поддержке АНО «Редакция газеты «Красный уралец» и МАУ «Верхнеуральская </a:t>
            </a:r>
            <a:r>
              <a:rPr lang="ru-RU" sz="2000" dirty="0" err="1" smtClean="0"/>
              <a:t>телерадиостудия</a:t>
            </a:r>
            <a:r>
              <a:rPr lang="ru-RU" sz="2000" dirty="0" smtClean="0"/>
              <a:t>»,</a:t>
            </a:r>
            <a:br>
              <a:rPr lang="ru-RU" sz="2000" dirty="0" smtClean="0"/>
            </a:br>
            <a:r>
              <a:rPr lang="ru-RU" sz="2000" dirty="0" smtClean="0"/>
              <a:t> в рамках юбилейных мероприятий, посвященных 285-летию города Верхнеуральска, организовал проведение творческого проекта</a:t>
            </a:r>
            <a:br>
              <a:rPr lang="ru-RU" sz="2000" dirty="0" smtClean="0"/>
            </a:br>
            <a:r>
              <a:rPr lang="ru-RU" sz="2000" dirty="0" smtClean="0"/>
              <a:t> «Город, ставший судьбой».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362" y="3583459"/>
            <a:ext cx="6400800" cy="22829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416" y="3789405"/>
            <a:ext cx="8361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Содержанием творческого проекта </a:t>
            </a:r>
            <a:br>
              <a:rPr lang="ru-RU" sz="2000" dirty="0" smtClean="0"/>
            </a:br>
            <a:r>
              <a:rPr lang="ru-RU" sz="2000" dirty="0" smtClean="0"/>
              <a:t>«Город, ставший судьбой» </a:t>
            </a:r>
            <a:br>
              <a:rPr lang="ru-RU" sz="2000" dirty="0" smtClean="0"/>
            </a:br>
            <a:r>
              <a:rPr lang="ru-RU" sz="2000" dirty="0" smtClean="0"/>
              <a:t>в номинациях «Я люблю мой город» и «Каким я хочу видеть мой город» стали творческие работы школьников МОУ СОШ № 2 города Верхнеуральска.</a:t>
            </a:r>
            <a:br>
              <a:rPr lang="ru-RU" sz="2000" dirty="0" smtClean="0"/>
            </a:br>
            <a:r>
              <a:rPr lang="ru-RU" sz="2000" dirty="0" smtClean="0"/>
              <a:t>В своих работах ребята выразили свои мечты о  будущем нашего города.</a:t>
            </a:r>
            <a:br>
              <a:rPr lang="ru-RU" sz="2000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формирования </a:t>
            </a:r>
            <a:r>
              <a:rPr lang="ru-RU" sz="2000" dirty="0" smtClean="0"/>
              <a:t>у жителей города и района</a:t>
            </a:r>
            <a:r>
              <a:rPr lang="ru-RU" sz="2000" b="1" dirty="0" smtClean="0"/>
              <a:t> </a:t>
            </a:r>
            <a:r>
              <a:rPr lang="ru-RU" sz="2000" dirty="0" smtClean="0"/>
              <a:t>патриотизма и любви к малой родине.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2uFQ-oUR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14" y="381821"/>
            <a:ext cx="8446051" cy="6167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орода для детей\IMG_073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50" y="372744"/>
            <a:ext cx="4218150" cy="3321675"/>
          </a:xfrm>
          <a:prstGeom prst="rect">
            <a:avLst/>
          </a:prstGeom>
          <a:noFill/>
        </p:spPr>
      </p:pic>
      <p:pic>
        <p:nvPicPr>
          <p:cNvPr id="5" name="Picture 3" descr="C:\Users\User\Desktop\города для детей\IMG_0681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703" y="2957383"/>
            <a:ext cx="5354593" cy="351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416" y="374483"/>
            <a:ext cx="8402595" cy="2805322"/>
          </a:xfrm>
        </p:spPr>
        <p:txBody>
          <a:bodyPr/>
          <a:lstStyle/>
          <a:p>
            <a:r>
              <a:rPr lang="ru-RU" sz="2000" dirty="0" smtClean="0"/>
              <a:t>	</a:t>
            </a:r>
            <a:r>
              <a:rPr lang="ru-RU" sz="2400" dirty="0" smtClean="0"/>
              <a:t>13 сентября и 10 октября 2019 года </a:t>
            </a:r>
            <a:br>
              <a:rPr lang="ru-RU" sz="2400" dirty="0" smtClean="0"/>
            </a:br>
            <a:r>
              <a:rPr lang="ru-RU" sz="2400" dirty="0" smtClean="0"/>
              <a:t>в выставочном зале </a:t>
            </a:r>
            <a:br>
              <a:rPr lang="ru-RU" sz="2400" dirty="0" smtClean="0"/>
            </a:br>
            <a:r>
              <a:rPr lang="ru-RU" sz="2400" dirty="0" smtClean="0"/>
              <a:t>МУ «Верхнеуральский районный краеведческий музей» впервые состоялась районная </a:t>
            </a:r>
            <a:r>
              <a:rPr lang="ru-RU" sz="2400" dirty="0" err="1" smtClean="0"/>
              <a:t>квест-игра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«Верхнеуральск загадочный. Тайны нашего города» 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53415"/>
            <a:ext cx="89462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Цель проекта: </a:t>
            </a:r>
          </a:p>
          <a:p>
            <a:pPr algn="ctr"/>
            <a:r>
              <a:rPr lang="ru-RU" sz="2400" dirty="0" smtClean="0"/>
              <a:t>приобщение жителей города к историко-культурному наследию,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dirty="0" smtClean="0"/>
              <a:t>воспитанию у</a:t>
            </a:r>
            <a:r>
              <a:rPr lang="ru-RU" sz="2400" b="1" dirty="0" smtClean="0"/>
              <a:t> </a:t>
            </a:r>
            <a:r>
              <a:rPr lang="ru-RU" sz="2400" dirty="0" smtClean="0"/>
              <a:t>подрастающего поколения патриотического сознания и уважения к родному краю.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941" y="1387737"/>
            <a:ext cx="8427308" cy="1223658"/>
          </a:xfrm>
        </p:spPr>
        <p:txBody>
          <a:bodyPr/>
          <a:lstStyle/>
          <a:p>
            <a:r>
              <a:rPr lang="ru-RU" sz="2400" b="1" dirty="0" smtClean="0"/>
              <a:t>Участниками игры стали учащиеся общеобразовательных школ Верхнеуральского района, а также кадеты ГБПОУ "Верхнеуральский </a:t>
            </a:r>
            <a:r>
              <a:rPr lang="ru-RU" sz="2400" b="1" dirty="0" err="1" smtClean="0"/>
              <a:t>агротехнологический</a:t>
            </a:r>
            <a:r>
              <a:rPr lang="ru-RU" sz="2400" b="1" dirty="0" smtClean="0"/>
              <a:t> техникум - казачий кадетский корпус".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989" y="3767861"/>
            <a:ext cx="8476735" cy="269060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Ребятам совместно с их наставниками было необходимо применить свои знания об истории родного города. Маршруты каждой из команд были разбросаны объектам, но обязательным условием для всех было посещение каждого из семи исторических объектов и </a:t>
            </a:r>
            <a:r>
              <a:rPr lang="ru-RU" sz="2000" b="1" dirty="0" err="1" smtClean="0"/>
              <a:t>селфи</a:t>
            </a:r>
            <a:r>
              <a:rPr lang="ru-RU" sz="2000" b="1" dirty="0" smtClean="0"/>
              <a:t> на его фоне. Дополнительные очки начислялись за видеоролики, лучшие из которых включены в небольшой фильм, размещенный в музейном сообществе в группе ВКОНТАКТЕ.</a:t>
            </a:r>
            <a:r>
              <a:rPr lang="ru-RU" sz="2000" dirty="0" smtClean="0">
                <a:hlinkClick r:id="rId2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 (2)\для Гузалии\DSC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846" y="329515"/>
            <a:ext cx="5472117" cy="3792563"/>
          </a:xfrm>
          <a:prstGeom prst="rect">
            <a:avLst/>
          </a:prstGeom>
          <a:noFill/>
        </p:spPr>
      </p:pic>
      <p:pic>
        <p:nvPicPr>
          <p:cNvPr id="8194" name="Picture 2" descr="C:\Users\User\Desktop\NrBdMZeh0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3" y="3674076"/>
            <a:ext cx="3767437" cy="2825577"/>
          </a:xfrm>
          <a:prstGeom prst="rect">
            <a:avLst/>
          </a:prstGeom>
          <a:noFill/>
        </p:spPr>
      </p:pic>
      <p:pic>
        <p:nvPicPr>
          <p:cNvPr id="8196" name="Picture 4" descr="C:\Users\User\Desktop\cW97iOEBpU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81" y="3655541"/>
            <a:ext cx="3808969" cy="285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z4q3CE6_7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305" y="378259"/>
            <a:ext cx="4421715" cy="3323195"/>
          </a:xfrm>
          <a:prstGeom prst="rect">
            <a:avLst/>
          </a:prstGeom>
          <a:noFill/>
        </p:spPr>
      </p:pic>
      <p:pic>
        <p:nvPicPr>
          <p:cNvPr id="7171" name="Picture 3" descr="C:\Users\User\Desktop\g1j1z6Qk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140" y="2973859"/>
            <a:ext cx="4692822" cy="351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663Jin1eq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12" y="404106"/>
            <a:ext cx="8440837" cy="612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tf00001188</Template>
  <TotalTime>233</TotalTime>
  <Words>283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Hardcover</vt:lpstr>
      <vt:lpstr>Города для детей.  2019</vt:lpstr>
      <vt:lpstr> С 15 апреля по 16 августа 2019 года  МУ «Верхнеуральский районный краеведческий музей»,  совместно с МКУК «Центральная городская библиотека им. П.М. Кудряшова, при информационной поддержке АНО «Редакция газеты «Красный уралец» и МАУ «Верхнеуральская телерадиостудия»,  в рамках юбилейных мероприятий, посвященных 285-летию города Верхнеуральска, организовал проведение творческого проекта  «Город, ставший судьбой». </vt:lpstr>
      <vt:lpstr>Слайд 3</vt:lpstr>
      <vt:lpstr>Слайд 4</vt:lpstr>
      <vt:lpstr> 13 сентября и 10 октября 2019 года  в выставочном зале  МУ «Верхнеуральский районный краеведческий музей» впервые состоялась районная квест-игра  «Верхнеуральск загадочный. Тайны нашего города»    </vt:lpstr>
      <vt:lpstr>Участниками игры стали учащиеся общеобразовательных школ Верхнеуральского района, а также кадеты ГБПОУ "Верхнеуральский агротехнологический техникум - казачий кадетский корпус".</vt:lpstr>
      <vt:lpstr>Слайд 7</vt:lpstr>
      <vt:lpstr>Слайд 8</vt:lpstr>
      <vt:lpstr>Слайд 9</vt:lpstr>
      <vt:lpstr>11 октября 2019 года  МУ «Верхнеуральский районный краеведческий музей»  в третий раз присоединился к Всероссийской акции  «День в музее для российских кадет» и открыл свои двери для учащихся кадетских и казачьих классов.  В этот день в музее прошла патриотическая квест – игра  «В землянке»</vt:lpstr>
      <vt:lpstr> </vt:lpstr>
      <vt:lpstr>В 2019 году город Верхнеуральск отмечает  285-летие со дня своего основания.  В течении года музеем было объявлено несколько конкурсов, их итоги подвели на мероприятии, которое состоялось в выставочном зале Верхнеуральского краеведческого музея по поводу закрытия выставки, которая так и называлась  «Я люблю мой город!» </vt:lpstr>
      <vt:lpstr>Слайд 13</vt:lpstr>
      <vt:lpstr>Проведённые мероприятия способствовали патриотическому воспитанию, развитию умения работать в команде, добровольческого движения, расширению участия детей в изучении своих прав и защите интересов, принятии решений, не оставив без внимания и ребят из неблагополучных и малообеспеченных семей, все культурные программы получили большой отклик у школьников  (общее количество посетителей составило 70 человек)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ольга</cp:lastModifiedBy>
  <cp:revision>28</cp:revision>
  <dcterms:created xsi:type="dcterms:W3CDTF">2014-09-16T21:35:53Z</dcterms:created>
  <dcterms:modified xsi:type="dcterms:W3CDTF">2019-10-17T06:31:00Z</dcterms:modified>
</cp:coreProperties>
</file>