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Ð½ Ð´Ð»Ñ Ð¿Ð°Ð¿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744416" cy="5228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3" y="1391714"/>
            <a:ext cx="4159428" cy="32614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Segoe Script" pitchFamily="34" charset="0"/>
              </a:rPr>
              <a:t>Отчет о проведении конкурсного задания № 3: проведение в муниципальном образовании </a:t>
            </a:r>
            <a:r>
              <a:rPr lang="ru-RU" b="1" dirty="0" smtClean="0">
                <a:solidFill>
                  <a:schemeClr val="tx1"/>
                </a:solidFill>
                <a:latin typeface="Segoe Script" pitchFamily="34" charset="0"/>
              </a:rPr>
              <a:t>город Торжок акции </a:t>
            </a:r>
            <a:r>
              <a:rPr lang="ru-RU" b="1" dirty="0">
                <a:solidFill>
                  <a:schemeClr val="tx1"/>
                </a:solidFill>
                <a:latin typeface="Segoe Script" pitchFamily="34" charset="0"/>
              </a:rPr>
              <a:t>«Вместе с папами», </a:t>
            </a:r>
            <a:endParaRPr lang="ru-RU" b="1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Segoe Script" pitchFamily="34" charset="0"/>
              </a:rPr>
              <a:t>направленной </a:t>
            </a:r>
            <a:r>
              <a:rPr lang="ru-RU" b="1" dirty="0">
                <a:solidFill>
                  <a:schemeClr val="tx1"/>
                </a:solidFill>
                <a:latin typeface="Segoe Script" pitchFamily="34" charset="0"/>
              </a:rPr>
              <a:t>на активизацию роли отцов в воспитании детей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>
              <a:latin typeface="Segoe Script" pitchFamily="34" charset="0"/>
            </a:endParaRP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8254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8072" y="199862"/>
            <a:ext cx="7668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egoe Script" pitchFamily="34" charset="0"/>
              </a:rPr>
              <a:t>Все </a:t>
            </a:r>
            <a:r>
              <a:rPr lang="ru-RU" dirty="0">
                <a:latin typeface="Segoe Script" pitchFamily="34" charset="0"/>
              </a:rPr>
              <a:t>мы в детстве любили проводить время с отцом – играть в спортивные игры, </a:t>
            </a:r>
            <a:r>
              <a:rPr lang="ru-RU" dirty="0" smtClean="0">
                <a:latin typeface="Segoe Script" pitchFamily="34" charset="0"/>
              </a:rPr>
              <a:t>собирать </a:t>
            </a:r>
            <a:r>
              <a:rPr lang="ru-RU" dirty="0">
                <a:latin typeface="Segoe Script" pitchFamily="34" charset="0"/>
              </a:rPr>
              <a:t>грибы, читать увлекательные книги. Для каждого из нас отец – это защитник, кормилец, наставник. Роль отца в семье неоценима, а время, проведенное с папой – бесценно.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7808" y="4687788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Segoe Script" pitchFamily="34" charset="0"/>
              </a:rPr>
              <a:t>Цель </a:t>
            </a:r>
            <a:r>
              <a:rPr lang="ru-RU" b="1" u="sng" dirty="0" smtClean="0">
                <a:solidFill>
                  <a:srgbClr val="FF0000"/>
                </a:solidFill>
                <a:latin typeface="Segoe Script" pitchFamily="34" charset="0"/>
              </a:rPr>
              <a:t>– </a:t>
            </a:r>
            <a:r>
              <a:rPr lang="ru-RU" dirty="0" smtClean="0">
                <a:latin typeface="Segoe Script" pitchFamily="34" charset="0"/>
              </a:rPr>
              <a:t>пропаганда ответственного </a:t>
            </a:r>
            <a:r>
              <a:rPr lang="ru-RU" dirty="0">
                <a:latin typeface="Segoe Script" pitchFamily="34" charset="0"/>
              </a:rPr>
              <a:t>отцовства, </a:t>
            </a:r>
            <a:r>
              <a:rPr lang="ru-RU" dirty="0" smtClean="0">
                <a:latin typeface="Segoe Script" pitchFamily="34" charset="0"/>
              </a:rPr>
              <a:t>укрепление </a:t>
            </a:r>
            <a:r>
              <a:rPr lang="ru-RU" dirty="0">
                <a:latin typeface="Segoe Script" pitchFamily="34" charset="0"/>
              </a:rPr>
              <a:t>традиций семейных </a:t>
            </a:r>
            <a:r>
              <a:rPr lang="ru-RU" dirty="0" smtClean="0">
                <a:latin typeface="Segoe Script" pitchFamily="34" charset="0"/>
              </a:rPr>
              <a:t>династий, </a:t>
            </a:r>
            <a:r>
              <a:rPr lang="ru-RU" dirty="0">
                <a:latin typeface="Segoe Script" pitchFamily="34" charset="0"/>
              </a:rPr>
              <a:t>активизации роли отцов в воспитании </a:t>
            </a:r>
            <a:r>
              <a:rPr lang="ru-RU" dirty="0" smtClean="0">
                <a:latin typeface="Segoe Script" pitchFamily="34" charset="0"/>
              </a:rPr>
              <a:t>детей, гармонизация </a:t>
            </a:r>
            <a:r>
              <a:rPr lang="ru-RU" dirty="0">
                <a:latin typeface="Segoe Script" pitchFamily="34" charset="0"/>
              </a:rPr>
              <a:t>детско-родительских взаимоотношений, эмоциональное сближение папы и ребенка через совместную игровую деятельность.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24" y="1717458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151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ndar\Desktop\папы\IMG-47c31222907b4d22e27d9f0c452d116e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17" y="476672"/>
            <a:ext cx="3312368" cy="4125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indar\Desktop\папы\Вагина Вика 7гр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67" y="1916832"/>
            <a:ext cx="3679834" cy="3908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8509" y="4997152"/>
            <a:ext cx="3659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egoe Script" pitchFamily="34" charset="0"/>
              </a:rPr>
              <a:t>Как весело с папой</a:t>
            </a:r>
            <a:r>
              <a:rPr lang="ru-RU" dirty="0">
                <a:latin typeface="Segoe Script" pitchFamily="34" charset="0"/>
              </a:rPr>
              <a:t/>
            </a:r>
            <a:br>
              <a:rPr lang="ru-RU" dirty="0">
                <a:latin typeface="Segoe Script" pitchFamily="34" charset="0"/>
              </a:rPr>
            </a:br>
            <a:r>
              <a:rPr lang="ru-RU" dirty="0">
                <a:latin typeface="Segoe Script" pitchFamily="34" charset="0"/>
              </a:rPr>
              <a:t>На санках кататься.</a:t>
            </a:r>
            <a:br>
              <a:rPr lang="ru-RU" dirty="0">
                <a:latin typeface="Segoe Script" pitchFamily="34" charset="0"/>
              </a:rPr>
            </a:br>
            <a:r>
              <a:rPr lang="ru-RU" dirty="0">
                <a:latin typeface="Segoe Script" pitchFamily="34" charset="0"/>
              </a:rPr>
              <a:t>Никто не умеет</a:t>
            </a:r>
            <a:br>
              <a:rPr lang="ru-RU" dirty="0">
                <a:latin typeface="Segoe Script" pitchFamily="34" charset="0"/>
              </a:rPr>
            </a:br>
            <a:r>
              <a:rPr lang="ru-RU" dirty="0">
                <a:latin typeface="Segoe Script" pitchFamily="34" charset="0"/>
              </a:rPr>
              <a:t>Так громко смеяться.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Segoe Script" pitchFamily="34" charset="0"/>
              </a:rPr>
              <a:t>Башню строим вместе с папой</a:t>
            </a:r>
            <a:br>
              <a:rPr lang="ru-RU" dirty="0">
                <a:latin typeface="Segoe Script" pitchFamily="34" charset="0"/>
              </a:rPr>
            </a:br>
            <a:r>
              <a:rPr lang="ru-RU" dirty="0" smtClean="0">
                <a:latin typeface="Segoe Script" pitchFamily="34" charset="0"/>
              </a:rPr>
              <a:t>Познаем </a:t>
            </a:r>
            <a:r>
              <a:rPr lang="ru-RU" dirty="0">
                <a:latin typeface="Segoe Script" pitchFamily="34" charset="0"/>
              </a:rPr>
              <a:t>велосипед</a:t>
            </a:r>
            <a:br>
              <a:rPr lang="ru-RU" dirty="0">
                <a:latin typeface="Segoe Script" pitchFamily="34" charset="0"/>
              </a:rPr>
            </a:br>
            <a:r>
              <a:rPr lang="ru-RU" dirty="0" smtClean="0">
                <a:latin typeface="Segoe Script" pitchFamily="34" charset="0"/>
              </a:rPr>
              <a:t>Пылесосим </a:t>
            </a:r>
            <a:r>
              <a:rPr lang="ru-RU" dirty="0">
                <a:latin typeface="Segoe Script" pitchFamily="34" charset="0"/>
              </a:rPr>
              <a:t>и готовим,</a:t>
            </a:r>
            <a:br>
              <a:rPr lang="ru-RU" dirty="0">
                <a:latin typeface="Segoe Script" pitchFamily="34" charset="0"/>
              </a:rPr>
            </a:br>
            <a:r>
              <a:rPr lang="ru-RU" dirty="0" smtClean="0">
                <a:latin typeface="Segoe Script" pitchFamily="34" charset="0"/>
              </a:rPr>
              <a:t>Когда </a:t>
            </a:r>
            <a:r>
              <a:rPr lang="ru-RU" dirty="0">
                <a:latin typeface="Segoe Script" pitchFamily="34" charset="0"/>
              </a:rPr>
              <a:t>мамы дома нет</a:t>
            </a:r>
          </a:p>
        </p:txBody>
      </p:sp>
    </p:spTree>
    <p:extLst>
      <p:ext uri="{BB962C8B-B14F-4D97-AF65-F5344CB8AC3E}">
        <p14:creationId xmlns:p14="http://schemas.microsoft.com/office/powerpoint/2010/main" val="362784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Sindar\Desktop\папы\IMG-20190215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430" y="2852936"/>
            <a:ext cx="3854219" cy="2890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37350" y="1138724"/>
            <a:ext cx="3868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egoe Script" pitchFamily="34" charset="0"/>
              </a:rPr>
              <a:t>У кого отец – учитель,</a:t>
            </a:r>
            <a:br>
              <a:rPr lang="ru-RU" dirty="0">
                <a:latin typeface="Segoe Script" pitchFamily="34" charset="0"/>
              </a:rPr>
            </a:br>
            <a:r>
              <a:rPr lang="ru-RU" dirty="0">
                <a:latin typeface="Segoe Script" pitchFamily="34" charset="0"/>
              </a:rPr>
              <a:t>У кого отец – строитель,</a:t>
            </a:r>
            <a:br>
              <a:rPr lang="ru-RU" dirty="0">
                <a:latin typeface="Segoe Script" pitchFamily="34" charset="0"/>
              </a:rPr>
            </a:br>
            <a:r>
              <a:rPr lang="ru-RU" dirty="0">
                <a:latin typeface="Segoe Script" pitchFamily="34" charset="0"/>
              </a:rPr>
              <a:t>А мой папа, а мой папа –</a:t>
            </a:r>
            <a:br>
              <a:rPr lang="ru-RU" dirty="0">
                <a:latin typeface="Segoe Script" pitchFamily="34" charset="0"/>
              </a:rPr>
            </a:br>
            <a:r>
              <a:rPr lang="ru-RU" dirty="0">
                <a:latin typeface="Segoe Script" pitchFamily="34" charset="0"/>
              </a:rPr>
              <a:t>Превосходный </a:t>
            </a:r>
            <a:r>
              <a:rPr lang="ru-RU" dirty="0" err="1">
                <a:latin typeface="Segoe Script" pitchFamily="34" charset="0"/>
              </a:rPr>
              <a:t>починитель</a:t>
            </a:r>
            <a:r>
              <a:rPr lang="ru-RU" dirty="0">
                <a:latin typeface="Segoe Script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5786" y="38610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Segoe Script" pitchFamily="34" charset="0"/>
              </a:rPr>
              <a:t>Мой папа веселый,</a:t>
            </a:r>
            <a:br>
              <a:rPr lang="ru-RU" dirty="0">
                <a:latin typeface="Segoe Script" pitchFamily="34" charset="0"/>
              </a:rPr>
            </a:br>
            <a:r>
              <a:rPr lang="ru-RU" dirty="0">
                <a:latin typeface="Segoe Script" pitchFamily="34" charset="0"/>
              </a:rPr>
              <a:t>Но строгий и честный.</a:t>
            </a:r>
            <a:br>
              <a:rPr lang="ru-RU" dirty="0">
                <a:latin typeface="Segoe Script" pitchFamily="34" charset="0"/>
              </a:rPr>
            </a:br>
            <a:r>
              <a:rPr lang="ru-RU" dirty="0">
                <a:latin typeface="Segoe Script" pitchFamily="34" charset="0"/>
              </a:rPr>
              <a:t>С ним книжки читать</a:t>
            </a:r>
            <a:br>
              <a:rPr lang="ru-RU" dirty="0">
                <a:latin typeface="Segoe Script" pitchFamily="34" charset="0"/>
              </a:rPr>
            </a:br>
            <a:r>
              <a:rPr lang="ru-RU" dirty="0">
                <a:latin typeface="Segoe Script" pitchFamily="34" charset="0"/>
              </a:rPr>
              <a:t>И </a:t>
            </a:r>
            <a:r>
              <a:rPr lang="ru-RU" dirty="0" smtClean="0">
                <a:latin typeface="Segoe Script" pitchFamily="34" charset="0"/>
              </a:rPr>
              <a:t>кроссворды гадать </a:t>
            </a:r>
          </a:p>
          <a:p>
            <a:pPr algn="ctr"/>
            <a:r>
              <a:rPr lang="ru-RU" dirty="0" smtClean="0">
                <a:latin typeface="Segoe Script" pitchFamily="34" charset="0"/>
              </a:rPr>
              <a:t>мне всегда </a:t>
            </a:r>
            <a:r>
              <a:rPr lang="ru-RU" dirty="0">
                <a:latin typeface="Segoe Script" pitchFamily="34" charset="0"/>
              </a:rPr>
              <a:t>интересно!</a:t>
            </a:r>
          </a:p>
        </p:txBody>
      </p:sp>
    </p:spTree>
    <p:extLst>
      <p:ext uri="{BB962C8B-B14F-4D97-AF65-F5344CB8AC3E}">
        <p14:creationId xmlns:p14="http://schemas.microsoft.com/office/powerpoint/2010/main" val="21267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60" y="620688"/>
            <a:ext cx="3024336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82" y="2132856"/>
            <a:ext cx="3652258" cy="4231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29258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Segoe Script" pitchFamily="34" charset="0"/>
              </a:rPr>
              <a:t>Я могу на папе</a:t>
            </a:r>
            <a:br>
              <a:rPr lang="ru-RU" sz="1400" dirty="0">
                <a:latin typeface="Segoe Script" pitchFamily="34" charset="0"/>
              </a:rPr>
            </a:br>
            <a:r>
              <a:rPr lang="ru-RU" sz="1400" dirty="0">
                <a:latin typeface="Segoe Script" pitchFamily="34" charset="0"/>
              </a:rPr>
              <a:t>День и ночь кататься.</a:t>
            </a:r>
            <a:br>
              <a:rPr lang="ru-RU" sz="1400" dirty="0">
                <a:latin typeface="Segoe Script" pitchFamily="34" charset="0"/>
              </a:rPr>
            </a:br>
            <a:r>
              <a:rPr lang="ru-RU" sz="1400" dirty="0">
                <a:latin typeface="Segoe Script" pitchFamily="34" charset="0"/>
              </a:rPr>
              <a:t>Плохо, что на папе</a:t>
            </a:r>
            <a:br>
              <a:rPr lang="ru-RU" sz="1400" dirty="0">
                <a:latin typeface="Segoe Script" pitchFamily="34" charset="0"/>
              </a:rPr>
            </a:br>
            <a:r>
              <a:rPr lang="ru-RU" sz="1400" dirty="0">
                <a:latin typeface="Segoe Script" pitchFamily="34" charset="0"/>
              </a:rPr>
              <a:t>Не за что хвататься.</a:t>
            </a:r>
            <a:br>
              <a:rPr lang="ru-RU" sz="1400" dirty="0">
                <a:latin typeface="Segoe Script" pitchFamily="34" charset="0"/>
              </a:rPr>
            </a:br>
            <a:r>
              <a:rPr lang="ru-RU" sz="1400" dirty="0">
                <a:latin typeface="Segoe Script" pitchFamily="34" charset="0"/>
              </a:rPr>
              <a:t>Обхватишь его сзади —</a:t>
            </a:r>
            <a:br>
              <a:rPr lang="ru-RU" sz="1400" dirty="0">
                <a:latin typeface="Segoe Script" pitchFamily="34" charset="0"/>
              </a:rPr>
            </a:br>
            <a:r>
              <a:rPr lang="ru-RU" sz="1400" dirty="0">
                <a:latin typeface="Segoe Script" pitchFamily="34" charset="0"/>
              </a:rPr>
              <a:t>Он кричит: — Не видно! —</a:t>
            </a:r>
            <a:br>
              <a:rPr lang="ru-RU" sz="1400" dirty="0">
                <a:latin typeface="Segoe Script" pitchFamily="34" charset="0"/>
              </a:rPr>
            </a:br>
            <a:r>
              <a:rPr lang="ru-RU" sz="1400" dirty="0">
                <a:latin typeface="Segoe Script" pitchFamily="34" charset="0"/>
              </a:rPr>
              <a:t>А за волосы — больно,</a:t>
            </a:r>
            <a:br>
              <a:rPr lang="ru-RU" sz="1400" dirty="0">
                <a:latin typeface="Segoe Script" pitchFamily="34" charset="0"/>
              </a:rPr>
            </a:br>
            <a:r>
              <a:rPr lang="ru-RU" sz="1400" dirty="0">
                <a:latin typeface="Segoe Script" pitchFamily="34" charset="0"/>
              </a:rPr>
              <a:t>А за уши — обидно!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228" y="501317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Segoe Script" pitchFamily="34" charset="0"/>
              </a:rPr>
              <a:t>Мой папа </a:t>
            </a:r>
            <a:r>
              <a:rPr lang="ru-RU" sz="1600" dirty="0" smtClean="0">
                <a:latin typeface="Segoe Script" pitchFamily="34" charset="0"/>
              </a:rPr>
              <a:t>шалун</a:t>
            </a:r>
            <a:r>
              <a:rPr lang="ru-RU" sz="1600" dirty="0">
                <a:latin typeface="Segoe Script" pitchFamily="34" charset="0"/>
              </a:rPr>
              <a:t>,</a:t>
            </a:r>
            <a:br>
              <a:rPr lang="ru-RU" sz="1600" dirty="0">
                <a:latin typeface="Segoe Script" pitchFamily="34" charset="0"/>
              </a:rPr>
            </a:br>
            <a:r>
              <a:rPr lang="ru-RU" sz="1600" dirty="0">
                <a:latin typeface="Segoe Script" pitchFamily="34" charset="0"/>
              </a:rPr>
              <a:t>Озорник и проказник.</a:t>
            </a:r>
            <a:br>
              <a:rPr lang="ru-RU" sz="1600" dirty="0">
                <a:latin typeface="Segoe Script" pitchFamily="34" charset="0"/>
              </a:rPr>
            </a:br>
            <a:r>
              <a:rPr lang="ru-RU" sz="1600" dirty="0">
                <a:latin typeface="Segoe Script" pitchFamily="34" charset="0"/>
              </a:rPr>
              <a:t>С ним каждый мой день</a:t>
            </a:r>
            <a:br>
              <a:rPr lang="ru-RU" sz="1600" dirty="0">
                <a:latin typeface="Segoe Script" pitchFamily="34" charset="0"/>
              </a:rPr>
            </a:br>
            <a:r>
              <a:rPr lang="ru-RU" sz="1600" dirty="0">
                <a:latin typeface="Segoe Script" pitchFamily="34" charset="0"/>
              </a:rPr>
              <a:t>Превращается в праздник.</a:t>
            </a:r>
          </a:p>
        </p:txBody>
      </p:sp>
    </p:spTree>
    <p:extLst>
      <p:ext uri="{BB962C8B-B14F-4D97-AF65-F5344CB8AC3E}">
        <p14:creationId xmlns:p14="http://schemas.microsoft.com/office/powerpoint/2010/main" val="148055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6632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44007" y="4515017"/>
            <a:ext cx="4172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egoe Script" pitchFamily="34" charset="0"/>
              </a:rPr>
              <a:t>А </a:t>
            </a:r>
            <a:r>
              <a:rPr lang="ru-RU" dirty="0">
                <a:latin typeface="Segoe Script" pitchFamily="34" charset="0"/>
              </a:rPr>
              <a:t>потом ем кашу сладко</a:t>
            </a:r>
            <a:br>
              <a:rPr lang="ru-RU" dirty="0">
                <a:latin typeface="Segoe Script" pitchFamily="34" charset="0"/>
              </a:rPr>
            </a:br>
            <a:r>
              <a:rPr lang="ru-RU" dirty="0">
                <a:latin typeface="Segoe Script" pitchFamily="34" charset="0"/>
              </a:rPr>
              <a:t>И беру добавку сам.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041" y="1454967"/>
            <a:ext cx="4211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Segoe Script" pitchFamily="34" charset="0"/>
              </a:rPr>
              <a:t>С папой делаю зарядку</a:t>
            </a:r>
            <a:br>
              <a:rPr lang="ru-RU" dirty="0">
                <a:solidFill>
                  <a:prstClr val="black"/>
                </a:solidFill>
                <a:latin typeface="Segoe Script" pitchFamily="34" charset="0"/>
              </a:rPr>
            </a:br>
            <a:r>
              <a:rPr lang="ru-RU" dirty="0">
                <a:solidFill>
                  <a:prstClr val="black"/>
                </a:solidFill>
                <a:latin typeface="Segoe Script" pitchFamily="34" charset="0"/>
              </a:rPr>
              <a:t>Каждый день я по утрам,</a:t>
            </a:r>
            <a:br>
              <a:rPr lang="ru-RU" dirty="0">
                <a:solidFill>
                  <a:prstClr val="black"/>
                </a:solidFill>
                <a:latin typeface="Segoe Script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23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57046"/>
            <a:ext cx="5027240" cy="3770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752" y="476672"/>
            <a:ext cx="3543858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7132" y="1124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Segoe Script" pitchFamily="34" charset="0"/>
              </a:rPr>
              <a:t>Стемнело за окошком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Segoe Script" pitchFamily="34" charset="0"/>
              </a:rPr>
              <a:t>И дождик начал капать.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Segoe Script" pitchFamily="34" charset="0"/>
              </a:rPr>
              <a:t>А мы читали книжку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Segoe Script" pitchFamily="34" charset="0"/>
              </a:rPr>
              <a:t>С моим любимым папой.</a:t>
            </a:r>
          </a:p>
        </p:txBody>
      </p:sp>
    </p:spTree>
    <p:extLst>
      <p:ext uri="{BB962C8B-B14F-4D97-AF65-F5344CB8AC3E}">
        <p14:creationId xmlns:p14="http://schemas.microsoft.com/office/powerpoint/2010/main" val="3320575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632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8" y="3110918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15450" y="444925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Segoe Script" pitchFamily="34" charset="0"/>
              </a:rPr>
              <a:t>Вместе </a:t>
            </a:r>
            <a:r>
              <a:rPr lang="ru-RU" dirty="0">
                <a:solidFill>
                  <a:prstClr val="black"/>
                </a:solidFill>
                <a:latin typeface="Segoe Script" pitchFamily="34" charset="0"/>
              </a:rPr>
              <a:t>когда - не бывает нам скучно,</a:t>
            </a:r>
            <a:br>
              <a:rPr lang="ru-RU" dirty="0">
                <a:solidFill>
                  <a:prstClr val="black"/>
                </a:solidFill>
                <a:latin typeface="Segoe Script" pitchFamily="34" charset="0"/>
              </a:rPr>
            </a:br>
            <a:r>
              <a:rPr lang="ru-RU" dirty="0">
                <a:solidFill>
                  <a:prstClr val="black"/>
                </a:solidFill>
                <a:latin typeface="Segoe Script" pitchFamily="34" charset="0"/>
              </a:rPr>
              <a:t>Да и соседям скучать не даем.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234" y="145496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Segoe Script" pitchFamily="34" charset="0"/>
              </a:rPr>
              <a:t>Мы с моим папой - друзья неразлучные,</a:t>
            </a:r>
            <a:br>
              <a:rPr lang="ru-RU" dirty="0">
                <a:solidFill>
                  <a:prstClr val="black"/>
                </a:solidFill>
                <a:latin typeface="Segoe Script" pitchFamily="34" charset="0"/>
              </a:rPr>
            </a:br>
            <a:r>
              <a:rPr lang="ru-RU" dirty="0">
                <a:solidFill>
                  <a:prstClr val="black"/>
                </a:solidFill>
                <a:latin typeface="Segoe Script" pitchFamily="34" charset="0"/>
              </a:rPr>
              <a:t>Многое делаем с папой вдвоем.</a:t>
            </a:r>
          </a:p>
        </p:txBody>
      </p:sp>
    </p:spTree>
    <p:extLst>
      <p:ext uri="{BB962C8B-B14F-4D97-AF65-F5344CB8AC3E}">
        <p14:creationId xmlns:p14="http://schemas.microsoft.com/office/powerpoint/2010/main" val="165538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1620" y="580526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Segoe Script" pitchFamily="34" charset="0"/>
              </a:rPr>
              <a:t>Ведь </a:t>
            </a:r>
            <a:r>
              <a:rPr lang="ru-RU" dirty="0">
                <a:solidFill>
                  <a:prstClr val="black"/>
                </a:solidFill>
                <a:latin typeface="Segoe Script" pitchFamily="34" charset="0"/>
              </a:rPr>
              <a:t>у меня самый лучший на свете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Segoe Script" pitchFamily="34" charset="0"/>
              </a:rPr>
              <a:t>Папа. И друг на земле самый лучший.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40768" y="332656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Segoe Script" pitchFamily="34" charset="0"/>
              </a:rPr>
              <a:t>Времени</a:t>
            </a:r>
            <a:r>
              <a:rPr lang="ru-RU" dirty="0"/>
              <a:t> </a:t>
            </a:r>
            <a:r>
              <a:rPr lang="ru-RU" dirty="0">
                <a:solidFill>
                  <a:prstClr val="black"/>
                </a:solidFill>
                <a:latin typeface="Segoe Script" pitchFamily="34" charset="0"/>
              </a:rPr>
              <a:t>много проводим мы вместе,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Segoe Script" pitchFamily="34" charset="0"/>
              </a:rPr>
              <a:t>С папой вдвоем не бывает нам скучно.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8987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8115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31" y="3122598"/>
            <a:ext cx="27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1491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285</TotalTime>
  <Words>209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Sindar</dc:creator>
  <cp:lastModifiedBy>юзер</cp:lastModifiedBy>
  <cp:revision>18</cp:revision>
  <dcterms:created xsi:type="dcterms:W3CDTF">2019-05-21T09:26:39Z</dcterms:created>
  <dcterms:modified xsi:type="dcterms:W3CDTF">2019-06-04T19:24:33Z</dcterms:modified>
</cp:coreProperties>
</file>