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6" r:id="rId2"/>
    <p:sldId id="273" r:id="rId3"/>
    <p:sldId id="274" r:id="rId4"/>
    <p:sldId id="277" r:id="rId5"/>
    <p:sldId id="276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339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00034" y="-1296959"/>
            <a:ext cx="8143932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Конкурсное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Проведение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муниципальном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образовании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акции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Вместе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папами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»,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направленной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активизацию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роли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отцов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воспитании</a:t>
            </a:r>
            <a:r>
              <a:rPr lang="en-US" sz="1600" b="1" spc="-1" dirty="0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600" b="1" spc="-1" dirty="0" err="1">
                <a:solidFill>
                  <a:srgbClr val="2A6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ПЛАСТОВСКИЙ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МУНИЦИПАЛЬНЫЙ РАЙОН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Спортивное мероприятие, посвященное празднованию Дня отца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 Цель</a:t>
            </a:r>
            <a:r>
              <a:rPr lang="ru-RU" sz="1600" b="1" dirty="0">
                <a:solidFill>
                  <a:srgbClr val="C00000"/>
                </a:solidFill>
              </a:rPr>
              <a:t>: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- </a:t>
            </a:r>
            <a:r>
              <a:rPr lang="ru-RU" sz="1600" b="1" dirty="0">
                <a:solidFill>
                  <a:srgbClr val="C00000"/>
                </a:solidFill>
              </a:rPr>
              <a:t>создать посыл для формирования у детей правильного и положительного </a:t>
            </a:r>
            <a:r>
              <a:rPr lang="ru-RU" sz="1600" b="1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     социального </a:t>
            </a:r>
            <a:r>
              <a:rPr lang="ru-RU" sz="1600" b="1" dirty="0">
                <a:solidFill>
                  <a:srgbClr val="C00000"/>
                </a:solidFill>
              </a:rPr>
              <a:t>статуса отца в </a:t>
            </a:r>
            <a:r>
              <a:rPr lang="ru-RU" sz="1600" b="1" dirty="0" smtClean="0">
                <a:solidFill>
                  <a:srgbClr val="C00000"/>
                </a:solidFill>
              </a:rPr>
              <a:t>семье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      Задачи</a:t>
            </a:r>
            <a:r>
              <a:rPr lang="ru-RU" sz="1600" b="1" dirty="0">
                <a:solidFill>
                  <a:srgbClr val="C00000"/>
                </a:solidFill>
              </a:rPr>
              <a:t>: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- создать </a:t>
            </a:r>
            <a:r>
              <a:rPr lang="ru-RU" sz="1600" b="1" dirty="0">
                <a:solidFill>
                  <a:srgbClr val="C00000"/>
                </a:solidFill>
              </a:rPr>
              <a:t>праздничное спортивное настроение;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- </a:t>
            </a:r>
            <a:r>
              <a:rPr lang="ru-RU" sz="1600" b="1" dirty="0">
                <a:solidFill>
                  <a:srgbClr val="C00000"/>
                </a:solidFill>
              </a:rPr>
              <a:t>развивать ловкость, быстроту, спортивные качества;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- </a:t>
            </a:r>
            <a:r>
              <a:rPr lang="ru-RU" sz="1600" b="1" dirty="0">
                <a:solidFill>
                  <a:srgbClr val="C00000"/>
                </a:solidFill>
              </a:rPr>
              <a:t>пропаганда здорового образа жизни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Место проведения: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ДО «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Аквамарин» ФОК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/>
        </p:blipFill>
        <p:spPr>
          <a:xfrm>
            <a:off x="6054808" y="3789040"/>
            <a:ext cx="2232248" cy="199436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9" y="-21025"/>
            <a:ext cx="9154339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611560" y="836712"/>
            <a:ext cx="814393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Соревнования прошли </a:t>
            </a:r>
            <a:r>
              <a:rPr lang="ru-RU" sz="1600" b="1" dirty="0">
                <a:solidFill>
                  <a:srgbClr val="C00000"/>
                </a:solidFill>
              </a:rPr>
              <a:t>в форме эстафет, </a:t>
            </a:r>
            <a:r>
              <a:rPr lang="ru-RU" sz="1600" b="1" dirty="0" smtClean="0">
                <a:solidFill>
                  <a:srgbClr val="C00000"/>
                </a:solidFill>
              </a:rPr>
              <a:t>состоящих </a:t>
            </a:r>
            <a:r>
              <a:rPr lang="ru-RU" sz="1600" b="1" dirty="0">
                <a:solidFill>
                  <a:srgbClr val="C00000"/>
                </a:solidFill>
              </a:rPr>
              <a:t>из трех этапов:</a:t>
            </a:r>
          </a:p>
          <a:p>
            <a:pPr lvl="0"/>
            <a:r>
              <a:rPr lang="ru-RU" sz="1600" b="1" dirty="0" smtClean="0">
                <a:solidFill>
                  <a:srgbClr val="C00000"/>
                </a:solidFill>
              </a:rPr>
              <a:t>- командные </a:t>
            </a:r>
            <a:r>
              <a:rPr lang="ru-RU" sz="1600" b="1" dirty="0">
                <a:solidFill>
                  <a:srgbClr val="C00000"/>
                </a:solidFill>
              </a:rPr>
              <a:t>соревнования;</a:t>
            </a:r>
          </a:p>
          <a:p>
            <a:pPr lvl="0"/>
            <a:r>
              <a:rPr lang="ru-RU" sz="1600" b="1" dirty="0" smtClean="0">
                <a:solidFill>
                  <a:srgbClr val="C00000"/>
                </a:solidFill>
              </a:rPr>
              <a:t>- конкурс </a:t>
            </a:r>
            <a:r>
              <a:rPr lang="ru-RU" sz="1600" b="1" dirty="0">
                <a:solidFill>
                  <a:srgbClr val="C00000"/>
                </a:solidFill>
              </a:rPr>
              <a:t>для пап;</a:t>
            </a:r>
          </a:p>
          <a:p>
            <a:pPr lvl="0"/>
            <a:r>
              <a:rPr lang="ru-RU" sz="1600" b="1" dirty="0" smtClean="0">
                <a:solidFill>
                  <a:srgbClr val="C00000"/>
                </a:solidFill>
              </a:rPr>
              <a:t>- конкурс </a:t>
            </a:r>
            <a:r>
              <a:rPr lang="ru-RU" sz="1600" b="1" dirty="0">
                <a:solidFill>
                  <a:srgbClr val="C00000"/>
                </a:solidFill>
              </a:rPr>
              <a:t>капитанов.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Стартуют все члены команды поочередно. Первыми бегут дети. На каждом этапе соревнований, у каждой команды засекается время. Победителями и призерами соревнований считаются команды, набравшие наименьшую сумму очков-мест во всех конкурсах.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C:\Все с рабочего стола\Гаврилюк О.В\Отчеты ПРОКОФЬЕВА\ФОТО\День отца 2019\День отца.JPG"/>
          <p:cNvPicPr/>
          <p:nvPr/>
        </p:nvPicPr>
        <p:blipFill rotWithShape="1">
          <a:blip r:embed="rId3" cstate="print"/>
          <a:srcRect t="14816" b="15302"/>
          <a:stretch/>
        </p:blipFill>
        <p:spPr bwMode="auto">
          <a:xfrm>
            <a:off x="827584" y="2910121"/>
            <a:ext cx="7519666" cy="323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71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9" y="0"/>
            <a:ext cx="9154339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611560" y="836712"/>
            <a:ext cx="81439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Приняли участие 48 </a:t>
            </a:r>
            <a:r>
              <a:rPr lang="ru-RU" sz="1600" b="1" dirty="0">
                <a:solidFill>
                  <a:srgbClr val="C00000"/>
                </a:solidFill>
              </a:rPr>
              <a:t>человек.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Дошкольники в </a:t>
            </a:r>
            <a:r>
              <a:rPr lang="ru-RU" sz="1600" b="1" dirty="0">
                <a:solidFill>
                  <a:srgbClr val="C00000"/>
                </a:solidFill>
              </a:rPr>
              <a:t>возрасте 6-7 лет с папами. Состав команды 6 </a:t>
            </a:r>
            <a:r>
              <a:rPr lang="ru-RU" sz="1600" b="1" dirty="0" smtClean="0">
                <a:solidFill>
                  <a:srgbClr val="C00000"/>
                </a:solidFill>
              </a:rPr>
              <a:t>человек (3 ребенка, 3 </a:t>
            </a:r>
            <a:r>
              <a:rPr lang="ru-RU" sz="1600" b="1" dirty="0">
                <a:solidFill>
                  <a:srgbClr val="C00000"/>
                </a:solidFill>
              </a:rPr>
              <a:t>папы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C:\Все с рабочего стола\ВСЕ ФОТО\ДЕНЬ ОТЦА\День отца 2019г. 23 февраля\для Шаламовой\DSC_0520.JPG"/>
          <p:cNvPicPr/>
          <p:nvPr/>
        </p:nvPicPr>
        <p:blipFill rotWithShape="1">
          <a:blip r:embed="rId3" cstate="print"/>
          <a:srcRect b="10681"/>
          <a:stretch/>
        </p:blipFill>
        <p:spPr bwMode="auto">
          <a:xfrm>
            <a:off x="755576" y="1484784"/>
            <a:ext cx="4747794" cy="258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Все с рабочего стола\Гаврилюк О.В\Отчеты ПРОКОФЬЕВА\ФОТО\День отца 2019\День отца 1.JPG"/>
          <p:cNvPicPr/>
          <p:nvPr/>
        </p:nvPicPr>
        <p:blipFill rotWithShape="1">
          <a:blip r:embed="rId4" cstate="print"/>
          <a:srcRect t="11305" b="12028"/>
          <a:stretch/>
        </p:blipFill>
        <p:spPr bwMode="auto">
          <a:xfrm>
            <a:off x="3688823" y="3645024"/>
            <a:ext cx="4872608" cy="251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40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339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00034" y="416279"/>
            <a:ext cx="814393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рамках проведения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районного фестиваля «Семья третьего тысячелетия» стартовал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районный фотоконкурс «Моя семья – мое богатство!».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оценивались по 5 номинациям, одна их которых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с папой вдвоем никогда не скучаем!»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Данная номинация была самой популярной: из 115 работ в ней приняли участие 35 семей! Все участники поощрены дипломами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памятными призами.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78" y="2986994"/>
            <a:ext cx="4463988" cy="2975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5" y="2191596"/>
            <a:ext cx="3614246" cy="28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339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00034" y="692696"/>
            <a:ext cx="839244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2019 году проведена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летняя спартакиада семей. В ней приняло участие 19 семей (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мама+папа+ребенок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соревновались по 4 видам спорта: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шашки, легкоатлетическая эстафета, настольный теннис. В результате упорной борьбы определены семьи-победители, им вручены дипломы, медали и премии. Самым спортивным мальчикам и девочкам вручены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подарки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4038592" cy="3028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94" y="3212976"/>
            <a:ext cx="3678552" cy="27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0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339" cy="6858000"/>
          </a:xfrm>
          <a:prstGeom prst="rect">
            <a:avLst/>
          </a:prstGeom>
        </p:spPr>
      </p:pic>
      <p:sp>
        <p:nvSpPr>
          <p:cNvPr id="42069" name="Rectangle 85"/>
          <p:cNvSpPr>
            <a:spLocks noChangeArrowheads="1"/>
          </p:cNvSpPr>
          <p:nvPr/>
        </p:nvSpPr>
        <p:spPr bwMode="auto">
          <a:xfrm>
            <a:off x="500034" y="872867"/>
            <a:ext cx="814393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/>
          <a:stretch/>
        </p:blipFill>
        <p:spPr>
          <a:xfrm>
            <a:off x="611560" y="764704"/>
            <a:ext cx="4038592" cy="3352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39" y="2982875"/>
            <a:ext cx="4134603" cy="31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6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7209</TotalTime>
  <Words>303</Words>
  <Application>Microsoft Office PowerPoint</Application>
  <PresentationFormat>Экран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Алена</cp:lastModifiedBy>
  <cp:revision>444</cp:revision>
  <dcterms:created xsi:type="dcterms:W3CDTF">2018-06-26T04:54:29Z</dcterms:created>
  <dcterms:modified xsi:type="dcterms:W3CDTF">2019-10-17T15:55:07Z</dcterms:modified>
</cp:coreProperties>
</file>