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9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2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3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9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0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7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0F08-5CAD-4E21-8A18-9282D5E417DF}" type="datetimeFigureOut">
              <a:rPr lang="ru-RU" smtClean="0"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6536-C8B8-4185-B544-6E8EC3C38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/>
              <a:t>«Форум отцов» 2019 года в городе Красноярске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776864" cy="38884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Без искренности нельзя не то, что воспитать, а даже полноценно общаться с ребенком. Дети чувствительны ко лжи и фальши и распознают их на расстоянии артиллерийского выстрела. Так что без откровенности любые попытки отца воспитать своего ребенка обернутся фарсом.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3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«Форум отцов» 2019 года в городе Красноярске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21590"/>
            <a:ext cx="3096344" cy="38884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рамках Форума, который состоялся в мае 2019 года, были организованы  дискуссионные и консультативные площадки педагогов и психологов, а также проходили мастер-классы.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51265"/>
            <a:ext cx="5505202" cy="373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35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«Форум отцов» 2019 года в городе Красноярске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916832"/>
            <a:ext cx="4104456" cy="44644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 панельной дискуссии, в рамках Форума, мужчины обсудили роль отцов в воспитании детей, «правила поведения» с современным ребёнком, произошедшие в институте семьи изменения, проблемы и трудности, с которыми сталкиваются папы, отличиях мужского и женского воспитания. Также красноярские папы поделились собственным опытом «осознанного отцовства». Гостям мероприятия рассказали о роли мужчин в семье, особенностях мужского воспитания, авторитете отцов, проблемах эмансипации.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Dozortsev\Desktop\Для конкурса ГородДетям\Форум отцов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4" y="1988839"/>
            <a:ext cx="4506641" cy="2952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2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«Форум отцов» 2019 года в городе Красноярске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95904"/>
            <a:ext cx="7920880" cy="12241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ходе мастер-классов от педагогов-психологов и дискуссионных площадок, отцы обсудили следующие темы: «Отцовство – как творение», «Бить детей или не бить», «Почему многодетным папой быть модно».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93725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2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«Форум отцов» 2019 года в городе Красноярске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95904"/>
            <a:ext cx="7920880" cy="4741408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Итоги по </a:t>
            </a:r>
            <a:r>
              <a:rPr lang="ru-RU" sz="1600" dirty="0" smtClean="0">
                <a:solidFill>
                  <a:schemeClr val="tx1"/>
                </a:solidFill>
              </a:rPr>
              <a:t>направлениям: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«Совет </a:t>
            </a:r>
            <a:r>
              <a:rPr lang="ru-RU" sz="1600" b="1" dirty="0">
                <a:solidFill>
                  <a:schemeClr val="tx1"/>
                </a:solidFill>
              </a:rPr>
              <a:t>отцов – отцовский патруль»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Острые грани калейдоскопа большого города. Безопасность детской среды. Ответственный отец - её передовой рубеж. Отцовский патруль как механизм безопасности детства. Контроль мест пребывания детей в летние каникулы.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Решили: </a:t>
            </a:r>
            <a:r>
              <a:rPr lang="ru-RU" sz="1600" dirty="0" smtClean="0">
                <a:solidFill>
                  <a:schemeClr val="tx1"/>
                </a:solidFill>
              </a:rPr>
              <a:t>сформировать  «Отцовский патруль» в каждой школе г. Красноярска.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«Семья </a:t>
            </a:r>
            <a:r>
              <a:rPr lang="ru-RU" sz="1600" b="1" dirty="0">
                <a:solidFill>
                  <a:schemeClr val="tx1"/>
                </a:solidFill>
              </a:rPr>
              <a:t>в цифровую эпоху»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Большой проблемой в наши дни стало тотальное увлечение детей и подростков гаджетами. Хорошо это или плохо? Возможно, дети и подростки интуитивно чувствуют «будущее», но возможно это зависимость, отвлекающая от учебы, спорта, семьи. Нужно ли ограничивать детей от гаджетов или надо доверять своим детям, вырабатывая в них навыки </a:t>
            </a:r>
            <a:r>
              <a:rPr lang="ru-RU" sz="1600" dirty="0" err="1">
                <a:solidFill>
                  <a:schemeClr val="tx1"/>
                </a:solidFill>
              </a:rPr>
              <a:t>саморегуляции</a:t>
            </a:r>
            <a:r>
              <a:rPr lang="ru-RU" sz="1600" dirty="0">
                <a:solidFill>
                  <a:schemeClr val="tx1"/>
                </a:solidFill>
              </a:rPr>
              <a:t>, самоконтроля и критического мышления? Смогут ли дети самостоятельно справиться с вызовом меняющегося мира или им нужна помощь</a:t>
            </a:r>
            <a:r>
              <a:rPr lang="ru-RU" sz="1600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Решили: </a:t>
            </a:r>
            <a:r>
              <a:rPr lang="ru-RU" sz="1600" dirty="0" smtClean="0">
                <a:solidFill>
                  <a:schemeClr val="tx1"/>
                </a:solidFill>
              </a:rPr>
              <a:t>включить в школьные программы проекты, направленные на повышение компетенций у учеников в данной области.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«Мальчик</a:t>
            </a:r>
            <a:r>
              <a:rPr lang="ru-RU" sz="1600" b="1" dirty="0">
                <a:solidFill>
                  <a:schemeClr val="tx1"/>
                </a:solidFill>
              </a:rPr>
              <a:t>, отец, мужчина. Репродуктивное здоровье мальчиков: как вырастить здорового мужчину?»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Актуальность проблемы. Российские медики бьют тревогу: в стране уровень бесплодных пар репродуктивного возраста на 2% превысил 15-процентный уровень, что по критериям ВОЗ считается угрозой национальной безопасности страны. Совсем недавно специалисты предполагали, что чаще всего в проблеме бесплодия «виноваты» женщины. Последние исследования опровергли это утверждение, показав, что это заболевание имеет такую же частоту развития и у мужчин. Исследования последних лет показывают, что в детском и подростковом возрасте возникает до 64% заболеваний, представляющих непосредственную или опосредованную угрозу репродуктивной функции мужского организма. Репродуктивное здоровье подростков признано одной из острых медико-социальных проблем. Здоровье будущего мужчины закладывается с пелёнок, поэтому в детском и подростковом возрасте необходимо говорить о предикторах репродуктивных расстройств, то есть факторах, предрасполагающих к формированию тех или иных отклонений в системе репродукции.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Решили: </a:t>
            </a:r>
            <a:r>
              <a:rPr lang="ru-RU" sz="1600" dirty="0" smtClean="0">
                <a:solidFill>
                  <a:schemeClr val="tx1"/>
                </a:solidFill>
              </a:rPr>
              <a:t>сформировать программы мероприятия, направленный на формирование бережного отношения к собственному здоровью.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4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«Форум отцов» 2019 года в городе Красноярске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95904"/>
            <a:ext cx="7920880" cy="47414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Итоги по </a:t>
            </a:r>
            <a:r>
              <a:rPr lang="ru-RU" sz="1600" dirty="0" smtClean="0">
                <a:solidFill>
                  <a:schemeClr val="tx1"/>
                </a:solidFill>
              </a:rPr>
              <a:t>направлениям: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«Тотальный </a:t>
            </a:r>
            <a:r>
              <a:rPr lang="ru-RU" sz="1600" b="1" dirty="0">
                <a:solidFill>
                  <a:schemeClr val="tx1"/>
                </a:solidFill>
              </a:rPr>
              <a:t>контроль или свобода? Проблемы, риски, самоопределение»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Как преодолеть противоречие между возрастающим контролем за детьми со стороны родителей, регламентацией их деятельности в школе и необходимость воспитания и развития самостоятельности, самоорганизации, ответственности за себя и свои действия.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Решили: </a:t>
            </a:r>
            <a:r>
              <a:rPr lang="ru-RU" sz="1600" dirty="0" smtClean="0">
                <a:solidFill>
                  <a:schemeClr val="tx1"/>
                </a:solidFill>
              </a:rPr>
              <a:t>обеспечить условия равного диалога между родителя, детьми и педагогами.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«Здоровое </a:t>
            </a:r>
            <a:r>
              <a:rPr lang="ru-RU" sz="1600" b="1" dirty="0">
                <a:solidFill>
                  <a:schemeClr val="tx1"/>
                </a:solidFill>
              </a:rPr>
              <a:t>питание»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Разговор об эффективной пищевой стратегии через моделирование ситуации, когда родитель и ребенок совместно употребляют разнообразную пищу; об ответственности родителей за: выбор еды, время и место ее употребления, размер порций в соответствие с возрастом ребенка, количество перекусов.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Решили</a:t>
            </a:r>
            <a:r>
              <a:rPr lang="ru-RU" sz="1600" dirty="0" smtClean="0">
                <a:solidFill>
                  <a:schemeClr val="tx1"/>
                </a:solidFill>
              </a:rPr>
              <a:t>: сформировать </a:t>
            </a:r>
            <a:r>
              <a:rPr lang="ru-RU" sz="1600" dirty="0">
                <a:solidFill>
                  <a:schemeClr val="tx1"/>
                </a:solidFill>
              </a:rPr>
              <a:t>программы мероприятия, направленный на формирование бережного отношения к собственному </a:t>
            </a:r>
            <a:r>
              <a:rPr lang="ru-RU" sz="1600" dirty="0" smtClean="0">
                <a:solidFill>
                  <a:schemeClr val="tx1"/>
                </a:solidFill>
              </a:rPr>
              <a:t>здоровью, а также </a:t>
            </a:r>
            <a:r>
              <a:rPr lang="ru-RU" sz="1600" dirty="0" err="1" smtClean="0">
                <a:solidFill>
                  <a:schemeClr val="tx1"/>
                </a:solidFill>
              </a:rPr>
              <a:t>отвественности</a:t>
            </a:r>
            <a:r>
              <a:rPr lang="ru-RU" sz="1600" dirty="0" smtClean="0">
                <a:solidFill>
                  <a:schemeClr val="tx1"/>
                </a:solidFill>
              </a:rPr>
              <a:t> всех сторон в данной области.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87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695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«Форум отцов» 2019 года в городе Красноярске</vt:lpstr>
      <vt:lpstr>«Форум отцов» 2019 года в городе Красноярске</vt:lpstr>
      <vt:lpstr>«Форум отцов» 2019 года в городе Красноярске</vt:lpstr>
      <vt:lpstr>«Форум отцов» 2019 года в городе Красноярске</vt:lpstr>
      <vt:lpstr>«Форум отцов» 2019 года в городе Красноярске</vt:lpstr>
      <vt:lpstr>«Форум отцов» 2019 года в городе Красноярске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«Форум отцов» 2019 года в городе Красноярске</dc:title>
  <dc:creator>Дозорцев Илья Борисович</dc:creator>
  <cp:lastModifiedBy>Konovalova</cp:lastModifiedBy>
  <cp:revision>5</cp:revision>
  <dcterms:created xsi:type="dcterms:W3CDTF">2019-08-16T07:18:25Z</dcterms:created>
  <dcterms:modified xsi:type="dcterms:W3CDTF">2019-08-16T10:04:07Z</dcterms:modified>
</cp:coreProperties>
</file>