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24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0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0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0929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55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91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8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12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7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1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1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65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1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84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34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729C8-1189-4BB6-9834-2D91F9ACB17F}" type="datetimeFigureOut">
              <a:rPr lang="ru-RU" smtClean="0"/>
              <a:t>12.08.2019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73710-19BA-464F-83F7-4A91C4040E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9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9872" y="24756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Отчет о проведении в Добрянском муниципальном районе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военно-спортивной командной патриотической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игры «Зарница»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5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56"/>
    </mc:Choice>
    <mc:Fallback>
      <p:transition spd="slow" advTm="645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июня  2019 года на базе МБОУ «</a:t>
            </a:r>
            <a:r>
              <a:rPr lang="ru-RU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основная общеобразовательная школа №1 (Кадетская школа)»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прошла военно-спортивная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«Зарница»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12-13 лет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39" y="2581212"/>
            <a:ext cx="5991263" cy="3881437"/>
          </a:xfrm>
        </p:spPr>
      </p:pic>
    </p:spTree>
    <p:extLst>
      <p:ext uri="{BB962C8B-B14F-4D97-AF65-F5344CB8AC3E}">
        <p14:creationId xmlns:p14="http://schemas.microsoft.com/office/powerpoint/2010/main" val="330526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1"/>
    </mc:Choice>
    <mc:Fallback>
      <p:transition spd="slow" advTm="528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0630"/>
            <a:ext cx="1088136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8720"/>
            <a:ext cx="10515600" cy="4988243"/>
          </a:xfrm>
        </p:spPr>
        <p:txBody>
          <a:bodyPr/>
          <a:lstStyle/>
          <a:p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гражданско-патриотическое воспитание обучающихся Добрянского </a:t>
            </a:r>
            <a:endParaRPr lang="ru-RU" sz="2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и 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военной 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4" y="2057591"/>
            <a:ext cx="5492496" cy="4119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514283"/>
            <a:ext cx="5795985" cy="43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34"/>
    </mc:Choice>
    <mc:Fallback>
      <p:transition spd="slow" advTm="73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Задачи Игры: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006531"/>
          </a:xfrm>
        </p:spPr>
        <p:txBody>
          <a:bodyPr>
            <a:normAutofit/>
          </a:bodyPr>
          <a:lstStyle/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уровень знаний, умений и навыков по основам начальной военной </a:t>
            </a: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общей физической подготовке;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интерес к военным профессиям;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-пропагандировать среди обучающихся здоровый образ жизни;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у обучающихся высокие морально-психологические качества для преодоления трудностей, выработку навыков и способности действовать в экстремальных ситуациях;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-способствовать обмену опытом по военно-патриотическому  воспитанию обучающихся в Добрянском районе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64" y="3328416"/>
            <a:ext cx="4864608" cy="3529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0410"/>
            <a:ext cx="4770120" cy="35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73"/>
    </mc:Choice>
    <mc:Fallback>
      <p:transition spd="slow" advTm="587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288" y="374269"/>
            <a:ext cx="10515600" cy="87845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блоки: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288" y="2198941"/>
            <a:ext cx="10515600" cy="4659059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Военно-спортивные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 Этап «Полоса препятствий».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Этап «Автоматчики».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Этап «Снайперы».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  Этап «Гранатомётчики». 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200" u="sng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патриотической песни»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Исторический</a:t>
            </a:r>
          </a:p>
          <a:p>
            <a:r>
              <a:rPr lang="ru-RU" sz="22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Военно-историческая викторина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472" y="2503074"/>
            <a:ext cx="5401056" cy="4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8"/>
    </mc:Choice>
    <mc:Fallback>
      <p:transition spd="slow" advTm="63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872" y="548640"/>
            <a:ext cx="10515600" cy="5719763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игре приняли команды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отрядов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лагерей с дневным пребыванием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организаций, патриотических и спортивных объединений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клубов. Всего участие приняли 95 детей.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командном зачете победу одержала команда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МБОУ  «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Добрянская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№2».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36" y="2350008"/>
            <a:ext cx="5693664" cy="427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37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80"/>
    </mc:Choice>
    <mc:Fallback>
      <p:transition spd="slow" advTm="115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</TotalTime>
  <Words>204</Words>
  <Application>Microsoft Office PowerPoint</Application>
  <PresentationFormat>Широкоэкранный</PresentationFormat>
  <Paragraphs>27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Times New Roman</vt:lpstr>
      <vt:lpstr>Trebuchet MS</vt:lpstr>
      <vt:lpstr>Wingdings 3</vt:lpstr>
      <vt:lpstr>Грань</vt:lpstr>
      <vt:lpstr>Отчет о проведении в Добрянском муниципальном районе военно-спортивной командной патриотической игры «Зарница»</vt:lpstr>
      <vt:lpstr>14 июня  2019 года на базе МБОУ «Добрянская основная общеобразовательная школа №1 (Кадетская школа)» прошла военно-спортивная игра «Зарница» для школьников 12-13 лет</vt:lpstr>
      <vt:lpstr>Цель Игры:  </vt:lpstr>
      <vt:lpstr>Задачи Игры: </vt:lpstr>
      <vt:lpstr> Программа мероприятия включала в себя  следующие блоки: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в Добрянском муниципальном районе военно-спортивной командной патриотической игры «Зарница»</dc:title>
  <dc:creator>user</dc:creator>
  <cp:lastModifiedBy>user</cp:lastModifiedBy>
  <cp:revision>10</cp:revision>
  <dcterms:created xsi:type="dcterms:W3CDTF">2019-08-12T10:06:13Z</dcterms:created>
  <dcterms:modified xsi:type="dcterms:W3CDTF">2019-08-12T11:16:46Z</dcterms:modified>
</cp:coreProperties>
</file>