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iliy\Desktop\КОНКУРС ГОРОДОВ 2019\военно-патриотическая игра\9450029.png"/>
          <p:cNvPicPr>
            <a:picLocks noChangeAspect="1" noChangeArrowheads="1"/>
          </p:cNvPicPr>
          <p:nvPr/>
        </p:nvPicPr>
        <p:blipFill>
          <a:blip r:embed="rId2"/>
          <a:srcRect l="8172" t="5144" r="5649" b="60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Liliy\Desktop\КОНКУРС ГОРОДОВ 2019\военно-патриотическая игра\c99d58f7b08d4b6976ddd2761696e564.jpg"/>
          <p:cNvPicPr>
            <a:picLocks noChangeAspect="1" noChangeArrowheads="1"/>
          </p:cNvPicPr>
          <p:nvPr/>
        </p:nvPicPr>
        <p:blipFill>
          <a:blip r:embed="rId3"/>
          <a:srcRect l="24324" r="18918"/>
          <a:stretch>
            <a:fillRect/>
          </a:stretch>
        </p:blipFill>
        <p:spPr bwMode="auto">
          <a:xfrm>
            <a:off x="6929454" y="3714752"/>
            <a:ext cx="1500198" cy="2643186"/>
          </a:xfrm>
          <a:prstGeom prst="rect">
            <a:avLst/>
          </a:prstGeom>
          <a:noFill/>
        </p:spPr>
      </p:pic>
      <p:sp>
        <p:nvSpPr>
          <p:cNvPr id="42069" name="Rectangle 85"/>
          <p:cNvSpPr>
            <a:spLocks noChangeArrowheads="1"/>
          </p:cNvSpPr>
          <p:nvPr/>
        </p:nvSpPr>
        <p:spPr bwMode="auto">
          <a:xfrm>
            <a:off x="500034" y="428604"/>
            <a:ext cx="8143932" cy="546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Конкурсное задание №2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1600" b="1" spc="-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Проведение</a:t>
            </a:r>
            <a:r>
              <a:rPr lang="en-US" sz="1600" b="1" spc="-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в </a:t>
            </a:r>
            <a:r>
              <a:rPr lang="en-US" sz="1600" b="1" spc="-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период</a:t>
            </a:r>
            <a:r>
              <a:rPr lang="en-US" sz="1600" b="1" spc="-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1600" b="1" spc="-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летних</a:t>
            </a:r>
            <a:r>
              <a:rPr lang="en-US" sz="1600" b="1" spc="-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1600" b="1" spc="-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каникул</a:t>
            </a:r>
            <a:r>
              <a:rPr lang="en-US" sz="1600" b="1" spc="-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spc="-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в муниципальном образовании </a:t>
            </a:r>
            <a:r>
              <a:rPr lang="en-US" sz="1600" b="1" spc="-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военно-спортивной</a:t>
            </a:r>
            <a:r>
              <a:rPr lang="en-US" sz="1600" b="1" spc="-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1600" b="1" spc="-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командной</a:t>
            </a:r>
            <a:r>
              <a:rPr lang="en-US" sz="1600" b="1" spc="-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1600" b="1" spc="-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патриотической</a:t>
            </a:r>
            <a:r>
              <a:rPr lang="en-US" sz="1600" b="1" spc="-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1600" b="1" spc="-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игры</a:t>
            </a:r>
            <a:endParaRPr lang="ru-RU" sz="1600" spc="-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ПЛАСТОВСКИЙ МУНИЦИПАЛЬНЫЙ РАЙОН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00206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indent="45085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Пластовском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районе сложились стойкие традиции гражданско-патриотического воспитания детей. Это ежегодное проведение военно-патриотической спартакиады, посвященной нашим героям - землякам, встречи с ветеранами Великой Отечественной Войны, ветеранами боевых действий, проводятся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посвященные Дню защитника Отечества,  Дню вывода войск из Афганистана, митинги, посвященные Дню Победы и Дню Памяти и Скорби, вахты памяти. </a:t>
            </a: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Одним элементом системы гражданско-патриотического </a:t>
            </a:r>
          </a:p>
          <a:p>
            <a:pPr indent="45085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воспитания является </a:t>
            </a:r>
          </a:p>
          <a:p>
            <a:pPr indent="45085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кадетских корпусов, классов.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068" name="Rectangle 8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8" name="Picture 4" descr="C:\Users\Liliy\Desktop\КОНКУРС ГОРОДОВ 2019\военно-патриотическая игра\186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786190"/>
            <a:ext cx="1309685" cy="2529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liy\Desktop\КОНКУРС ГОРОДОВ 2019\военно-патриотическая игра\9450029.png"/>
          <p:cNvPicPr>
            <a:picLocks noChangeAspect="1" noChangeArrowheads="1"/>
          </p:cNvPicPr>
          <p:nvPr/>
        </p:nvPicPr>
        <p:blipFill>
          <a:blip r:embed="rId2"/>
          <a:srcRect l="8172" t="5144" r="5649" b="60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2068" name="Rectangle 8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571472" y="571480"/>
            <a:ext cx="8001056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Пять лет назад в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Пластовском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районе зародилась идея создание кадетских классов в общеобразовательной школе №10. Идею поддержал Глава Пластовского муниципального района А.В.Неклюдов, начальник Управления образования    Н.А.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Аристенко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директор школы В.П. Харитонов. В настоящее время в школе действует пять кадетских классов, продолжается набор в 6 кадетский класс(взвод), на следующий учебный год. 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Чем же отличается кадетский класс от другого класса в этой же параллели? Учатся они по одинаковым общеобразовательным программам,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у кадетов есть блок дополнительного образования спортивно-оздоровительного, военно-прикладного, общекультурного, гражданско-патриотического направлений. Проходят занятия по рукопашному бою, строевой, тактической, огневой подготовке, уставам, праву, этикету. Профили кадетских классов- пограничники, МЧС, общевойсковой. 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Liliy\Desktop\КОНКУРС ГОРОДОВ 2019\ИНФОРМАЦИЯ ФЕЙСТБУК\автопробег 9 мая\IMG_6105.JPG"/>
          <p:cNvPicPr>
            <a:picLocks noChangeAspect="1" noChangeArrowheads="1"/>
          </p:cNvPicPr>
          <p:nvPr/>
        </p:nvPicPr>
        <p:blipFill>
          <a:blip r:embed="rId3" cstate="print"/>
          <a:srcRect t="15361"/>
          <a:stretch>
            <a:fillRect/>
          </a:stretch>
        </p:blipFill>
        <p:spPr bwMode="auto">
          <a:xfrm>
            <a:off x="516305" y="3071810"/>
            <a:ext cx="4312159" cy="2433179"/>
          </a:xfrm>
          <a:prstGeom prst="rect">
            <a:avLst/>
          </a:prstGeom>
          <a:noFill/>
        </p:spPr>
      </p:pic>
      <p:pic>
        <p:nvPicPr>
          <p:cNvPr id="2057" name="Picture 9" descr="C:\Users\Liliy\Desktop\КОНКУРС ГОРОДОВ 2019\ИНФОРМАЦИЯ ФЕЙСТБУК\автопробег 9 мая\IMG_61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071810"/>
            <a:ext cx="3643338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Liliy\Desktop\КОНКУРС ГОРОДОВ 2019\военно-патриотическая игра\9450029.png"/>
          <p:cNvPicPr>
            <a:picLocks noChangeAspect="1" noChangeArrowheads="1"/>
          </p:cNvPicPr>
          <p:nvPr/>
        </p:nvPicPr>
        <p:blipFill>
          <a:blip r:embed="rId2"/>
          <a:srcRect l="8172" t="5144" r="5649" b="60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2068" name="Rectangle 8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642910" y="571480"/>
            <a:ext cx="8001056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Проведение</a:t>
            </a:r>
            <a:r>
              <a:rPr lang="en-US" sz="1600" b="1" spc="-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600" b="1" spc="-1" dirty="0" err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военно-спортивной</a:t>
            </a:r>
            <a:r>
              <a:rPr lang="en-US" sz="1600" b="1" spc="-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600" b="1" spc="-1" dirty="0" err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командной</a:t>
            </a:r>
            <a:r>
              <a:rPr lang="en-US" sz="1600" b="1" spc="-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600" b="1" spc="-1" dirty="0" err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патриотической</a:t>
            </a:r>
            <a:r>
              <a:rPr lang="en-US" sz="1600" b="1" spc="-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600" b="1" spc="-1" dirty="0" err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игры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военно-полевых сборах</a:t>
            </a:r>
          </a:p>
          <a:p>
            <a:r>
              <a:rPr lang="ru-RU" sz="1400" dirty="0" smtClean="0"/>
              <a:t> </a:t>
            </a:r>
          </a:p>
          <a:p>
            <a:pPr algn="just"/>
            <a:r>
              <a:rPr lang="ru-RU" sz="1400" dirty="0" smtClean="0"/>
              <a:t>      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Почти в полном составе в июне ребята отдыхали в городском лагере, организованном при ДЮСШ. Ежедневные тренировки: кросс, туризм, футбол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укрепляли боевой дух и развивали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выносливость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 составе команды МКОУ «Школа №10 г. Пласта» кадеты приняли участие в областных соревнованиях «Школа безопасности» на озере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Сугояк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Красноармейском районе, где заняли первые места в двух номинациях: силовая подготовка и творческий конкурс. 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6 июля 2019 года у кадетов началась настоящая армейская жизнь! В очередной раз для ребят были организованы военно-полевые сборы в живописном уголке нашего района.</a:t>
            </a:r>
          </a:p>
          <a:p>
            <a:pPr algn="just"/>
            <a:r>
              <a:rPr lang="ru-RU" sz="1400" dirty="0" smtClean="0"/>
              <a:t>         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Армейские будни расписаны по минутам: подъем в 7.00, кросс 1 км, зарядка, утренние процедуры, наряд на кухню – старт каждого нового дня. Всё чётко, серьёзно, без лишних слов, как требуют Устав и, конечно, председатель Совета ветеранов Владимир Воробьёв, который был с ребятами круглые сутки. </a:t>
            </a:r>
          </a:p>
          <a:p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Liliy\Desktop\КОНКУРС ГОРОДОВ 2019\военно-патриотическая игра\лето 1.JPG"/>
          <p:cNvPicPr>
            <a:picLocks noChangeAspect="1" noChangeArrowheads="1"/>
          </p:cNvPicPr>
          <p:nvPr/>
        </p:nvPicPr>
        <p:blipFill>
          <a:blip r:embed="rId3"/>
          <a:srcRect l="5953" t="15875" b="12687"/>
          <a:stretch>
            <a:fillRect/>
          </a:stretch>
        </p:blipFill>
        <p:spPr bwMode="auto">
          <a:xfrm>
            <a:off x="3428992" y="3643314"/>
            <a:ext cx="4514248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Liliy\Desktop\КОНКУРС ГОРОДОВ 2019\военно-патриотическая игра\9450029.png"/>
          <p:cNvPicPr>
            <a:picLocks noChangeAspect="1" noChangeArrowheads="1"/>
          </p:cNvPicPr>
          <p:nvPr/>
        </p:nvPicPr>
        <p:blipFill>
          <a:blip r:embed="rId2"/>
          <a:srcRect l="8172" t="5144" r="5649" b="60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2068" name="Rectangle 8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 rot="10800000" flipV="1">
            <a:off x="571472" y="428604"/>
            <a:ext cx="8001056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/>
              <a:t>  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учения проводились в соответствии с программой межрегиональной спартакиады имени князя Александра Невского среди воспитанников кадетских классов: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разборка-сборка АК-74;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эстафета «Одень бойца спецназа»;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надевание ОЗК (общевойсковой защитный комплект);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оказание первой медицинской помощи на поле боя;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полоса препятствий,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азимутальный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ход;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марш-бросок с полной боевой выкладкой;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стрельба из пневматической винтовки. 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Самым трудным испытанием, стал марш-бросок с полной боевой выкладкой. Ребятам предстояло пробежать километр, неся на себе тяжелое снаряжение (одни в бронежилете и каске, другие с рюкзаком десантника –РД, набитым деревянными брусками, при этом еще с автоматом наперевес). А потом ещё и ещё ... Не все смогли сразу добежать до финиша, но мальчишкам было стыдно сдаваться, а девчонки не собирались им уступать!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Liliy\Desktop\КОНКУРС ГОРОДОВ 2019\военно-патриотическая игра\лето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71876"/>
            <a:ext cx="5456614" cy="2071702"/>
          </a:xfrm>
          <a:prstGeom prst="rect">
            <a:avLst/>
          </a:prstGeom>
          <a:noFill/>
        </p:spPr>
      </p:pic>
      <p:pic>
        <p:nvPicPr>
          <p:cNvPr id="14" name="Picture 1" descr="C:\Users\Liliy\Desktop\КОНКУРС ГОРОДОВ 2019\военно-патриотическая игра\ОЗК одет!.tif"/>
          <p:cNvPicPr>
            <a:picLocks noChangeAspect="1" noChangeArrowheads="1"/>
          </p:cNvPicPr>
          <p:nvPr/>
        </p:nvPicPr>
        <p:blipFill>
          <a:blip r:embed="rId4"/>
          <a:srcRect t="4310" b="7334"/>
          <a:stretch>
            <a:fillRect/>
          </a:stretch>
        </p:blipFill>
        <p:spPr bwMode="auto">
          <a:xfrm>
            <a:off x="6429388" y="3357562"/>
            <a:ext cx="1658937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Liliy\Desktop\КОНКУРС ГОРОДОВ 2019\военно-патриотическая игра\9450029.png"/>
          <p:cNvPicPr>
            <a:picLocks noChangeAspect="1" noChangeArrowheads="1"/>
          </p:cNvPicPr>
          <p:nvPr/>
        </p:nvPicPr>
        <p:blipFill>
          <a:blip r:embed="rId2"/>
          <a:srcRect l="8172" t="5144" r="5649" b="60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2068" name="Rectangle 8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571472" y="714356"/>
            <a:ext cx="4572032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Что скрывать? Было очень трудно, но появившиеся слезы быстро высыхали, результаты становились все лучше а похвала звучала все чаще. И вообще, грустить было некогда. В перерывах успевали набрать ягод на поляне, подурачиться (и ничего, что иногда из-за этого бежали дополнительно 1 км!). А еще были песни у костра, вкуснейшая еда с дымком («А скажите маме рецепт, чтобы она также кашу дома приготовила...»). Иногда с трудом распутывали хитросплетения азимутального хода. </a:t>
            </a:r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Многим ребятам уже не хотелось, как в первые дни, уезжать домой. Ребята прожили это время одной дружной семьей, без телефонов, компьютеров и телевизоров.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7" name="Picture 1" descr="C:\Users\Liliy\Desktop\КОНКУРС ГОРОДОВ 2019\военно-патриотическая игра\одеваем бойца2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785794"/>
            <a:ext cx="3243257" cy="4324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Liliy\Desktop\КОНКУРС ГОРОДОВ 2019\военно-патриотическая игра\9450029.png"/>
          <p:cNvPicPr>
            <a:picLocks noChangeAspect="1" noChangeArrowheads="1"/>
          </p:cNvPicPr>
          <p:nvPr/>
        </p:nvPicPr>
        <p:blipFill>
          <a:blip r:embed="rId2"/>
          <a:srcRect l="8172" t="5144" r="5649" b="60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2068" name="Rectangle 8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 rot="10800000" flipV="1">
            <a:off x="571472" y="928670"/>
            <a:ext cx="428628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По возвращению домой два дня отдыха и снова тренировки: отрабатывали полученные знания, а также упражнялись в метании гранат на точность, стрельбе, метании ножей и малых саперных лопат. И, конечно, радовались, что снова вместе! </a:t>
            </a:r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Совсем скоро состоятся областные соревнования по туризму на озере Тургояк, а значит – снова тренировки, репетиции визитки, разучивание песен, подготовка снаряжения, теперь уже туристического. В 2018 году кадеты привезли с областного слёта дипломы и медали за первое и второе места. Надеемся, в этом году ребята тоже выступят достойно.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Liliy\Desktop\КОНКУРС ГОРОДОВ 2019\военно-патриотическая игра\перед марш-броско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928670"/>
            <a:ext cx="3529010" cy="4705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Liliy\Desktop\КОНКУРС ГОРОДОВ 2019\военно-патриотическая игра\9450029.png"/>
          <p:cNvPicPr>
            <a:picLocks noChangeAspect="1" noChangeArrowheads="1"/>
          </p:cNvPicPr>
          <p:nvPr/>
        </p:nvPicPr>
        <p:blipFill>
          <a:blip r:embed="rId2"/>
          <a:srcRect l="8172" t="5144" r="5649" b="60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2068" name="Rectangle 8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571472" y="500042"/>
            <a:ext cx="8001056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   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Подобные мероприятия занимают важное место в программе гражданско-патриотического воспитания. Военно-полевые сборы – это строгая дисциплина, походный образ жизни, плечо товарища в строю, интересные занятия, возможность проявить себя, проверить свои возможности. И сборы наших кадетов играют большую роль в укреплении коллектива, умении работать в команде, преодолевать любые трудности.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 descr="C:\Users\Liliy\Desktop\КОНКУРС ГОРОДОВ 2019\военно-патриотическая игра\наша дружная компа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214554"/>
            <a:ext cx="5429288" cy="4071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6786</TotalTime>
  <Words>803</Words>
  <PresentationFormat>Экран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</dc:creator>
  <cp:lastModifiedBy>Liliy</cp:lastModifiedBy>
  <cp:revision>438</cp:revision>
  <dcterms:created xsi:type="dcterms:W3CDTF">2018-06-26T04:54:29Z</dcterms:created>
  <dcterms:modified xsi:type="dcterms:W3CDTF">2019-10-01T11:17:58Z</dcterms:modified>
</cp:coreProperties>
</file>