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3" r:id="rId5"/>
    <p:sldId id="262" r:id="rId6"/>
    <p:sldId id="261" r:id="rId7"/>
    <p:sldId id="269" r:id="rId8"/>
    <p:sldId id="270" r:id="rId9"/>
    <p:sldId id="265" r:id="rId10"/>
    <p:sldId id="264" r:id="rId11"/>
    <p:sldId id="272" r:id="rId12"/>
    <p:sldId id="266" r:id="rId13"/>
    <p:sldId id="258" r:id="rId14"/>
    <p:sldId id="259" r:id="rId15"/>
    <p:sldId id="271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Конкурс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«Города для детей 2019»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Отчёт к конкурсному заданию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341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836122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/>
              <a:t>Подготовка и проведение парада к празднику Победы, несение вахты у Вечного Огня, открытие памятника воинам-землякам, участвовавших в ВОВ в д. Сенная Падь.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Объект 5" descr="C:\Users\Admin\Desktop\Классный час Турпоход\фото барс\image (8)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027561" cy="352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Admin\Desktop\ФОТО\для директора\IMG_134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5266928" cy="3888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69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Pictures\2019-05-13\33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1642798"/>
            <a:ext cx="3292475" cy="43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Pictures\2019-05-13\3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642798"/>
            <a:ext cx="3292475" cy="43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7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2340178"/>
          </a:xfrm>
        </p:spPr>
        <p:txBody>
          <a:bodyPr>
            <a:normAutofit/>
          </a:bodyPr>
          <a:lstStyle/>
          <a:p>
            <a:pPr lvl="0"/>
            <a:r>
              <a:rPr lang="ru-RU" sz="2200" dirty="0"/>
              <a:t>24 мая ВПК «БАРС» совместно с волонтерским отрядом «Беспокойное сердце» провели акцию «Чистый ключ» в нашем селе. Ребята восстановили ключ и прибрали территорию около него.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7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2124154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15 августа клуб «БАРС» принял участие в районном туристическом эколого- краеведческом слете, ребята получили грамоту в номинации «Самая дисциплинированная команда».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C:\Users\Admin\Desktop\ФОТО\для директора\IMG_168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491" y="2708920"/>
            <a:ext cx="5596773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3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1800" dirty="0"/>
              <a:t>В сентябре прошло посвящение в клуб «БАРС», ребята сходили в поход, где показали свои навыки выживания в лесу.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 descr="D:\алексей работа\БАРС\барс фото\IMG_20190302_11435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96256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34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Admin\Desktop\ФОТО\для директора\IMG_131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636912"/>
            <a:ext cx="3292475" cy="246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Admin\Desktop\ФОТО\для директора\IMG_132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1642798"/>
            <a:ext cx="3292475" cy="438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22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 19-23 мая ребята приняли участие в областном слете добровольцев Иркутской области, где проявили себя с лучшей стороны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460129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9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Задача на 2020 год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планы на следующий учебный год входит создание уголка ВПК «БАРС», создание стенда Памяти ветерану ВОВ А.С. </a:t>
            </a:r>
            <a:r>
              <a:rPr lang="ru-RU" dirty="0" err="1"/>
              <a:t>Ленденёву</a:t>
            </a:r>
            <a:r>
              <a:rPr lang="ru-RU" dirty="0"/>
              <a:t>. Также, лучшие члены кружка будут принимать участие в районном эколого-краеведческом туристическом слете 15-18 августа.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9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1800" dirty="0"/>
              <a:t>Членами отряда ВПК «БАРС» (быстрый,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активный</a:t>
            </a:r>
            <a:r>
              <a:rPr lang="ru-RU" sz="1800" dirty="0"/>
              <a:t>, рациональный, смелый) являются учащиеся 5-11 классов.  Количество участников – 20 человек.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Ц</a:t>
            </a:r>
            <a:r>
              <a:rPr lang="ru-RU" b="1" dirty="0" smtClean="0"/>
              <a:t>ель</a:t>
            </a:r>
            <a:r>
              <a:rPr lang="ru-RU" b="1" dirty="0"/>
              <a:t>:</a:t>
            </a:r>
            <a:r>
              <a:rPr lang="ru-RU" dirty="0"/>
              <a:t> формирование активной гражданской позиции, готовности служения Родине, формирование первоначальных навыков военной службы, морально-психологических установок для осознанного выбора профессии, обеспечение необходимой моральной, психологической и физической подготовки к службе в рядах ВС РФ; подготовка команды МБОУ </a:t>
            </a:r>
            <a:r>
              <a:rPr lang="ru-RU" dirty="0" err="1"/>
              <a:t>Холмогойской</a:t>
            </a:r>
            <a:r>
              <a:rPr lang="ru-RU" dirty="0"/>
              <a:t> СОШ   для участия в военно- патриотических и спортивных соревнованиях различного уровня.</a:t>
            </a:r>
          </a:p>
          <a:p>
            <a:pPr marL="0" indent="0">
              <a:buNone/>
            </a:pPr>
            <a:r>
              <a:rPr lang="ru-RU" b="1" dirty="0"/>
              <a:t>Член клуба должен знать: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общие обязанности военнослужащего и обязанности солдата (матроса); </a:t>
            </a:r>
          </a:p>
          <a:p>
            <a:pPr marL="0" lvl="0" indent="0">
              <a:buNone/>
            </a:pPr>
            <a:r>
              <a:rPr lang="ru-RU" dirty="0"/>
              <a:t>сигналы управления, оповещения и взаимодействия; порядок ведения разведки наблюдателем; </a:t>
            </a:r>
          </a:p>
          <a:p>
            <a:pPr marL="0" lvl="0" indent="0">
              <a:buNone/>
            </a:pPr>
            <a:r>
              <a:rPr lang="ru-RU" dirty="0"/>
              <a:t>материальную часть автомата, основные правила, приемы и способы стрельбы из него; устройство </a:t>
            </a:r>
            <a:r>
              <a:rPr lang="ru-RU" dirty="0" smtClean="0"/>
              <a:t>ручных боевых </a:t>
            </a:r>
            <a:r>
              <a:rPr lang="ru-RU" dirty="0"/>
              <a:t>гранат; </a:t>
            </a:r>
          </a:p>
          <a:p>
            <a:pPr marL="0" lvl="0" indent="0">
              <a:buNone/>
            </a:pPr>
            <a:r>
              <a:rPr lang="ru-RU" dirty="0" smtClean="0"/>
              <a:t>основные </a:t>
            </a:r>
            <a:r>
              <a:rPr lang="ru-RU" dirty="0"/>
              <a:t>положения общевоинских уставов; </a:t>
            </a:r>
          </a:p>
          <a:p>
            <a:pPr marL="0" lvl="0" indent="0">
              <a:buNone/>
            </a:pPr>
            <a:r>
              <a:rPr lang="ru-RU" dirty="0" smtClean="0"/>
              <a:t>средства   </a:t>
            </a:r>
            <a:r>
              <a:rPr lang="ru-RU" dirty="0"/>
              <a:t>индивидуального   медицинского   оснащения военнослужащего, порядок и способы </a:t>
            </a:r>
            <a:r>
              <a:rPr lang="ru-RU" dirty="0" err="1" smtClean="0"/>
              <a:t>оказанияпервой</a:t>
            </a:r>
            <a:r>
              <a:rPr lang="ru-RU" dirty="0" smtClean="0"/>
              <a:t> </a:t>
            </a:r>
            <a:r>
              <a:rPr lang="ru-RU" dirty="0"/>
              <a:t>помощи;</a:t>
            </a:r>
          </a:p>
          <a:p>
            <a:pPr marL="0" indent="0">
              <a:buNone/>
            </a:pPr>
            <a:r>
              <a:rPr lang="ru-RU" b="1" dirty="0"/>
              <a:t>уметь: 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действовать в общевойсковом бою и при совершении марша, по сигналам управления, оповещения </a:t>
            </a:r>
            <a:r>
              <a:rPr lang="ru-RU" dirty="0" smtClean="0"/>
              <a:t>и взаимодействия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/>
              <a:t>ориентироваться на местности без карты; </a:t>
            </a:r>
          </a:p>
          <a:p>
            <a:pPr marL="0" lvl="0" indent="0">
              <a:buNone/>
            </a:pPr>
            <a:r>
              <a:rPr lang="ru-RU" dirty="0"/>
              <a:t>вести рукопашный бой, выполнять упражнения (приемы) и нормативы по физической подготовке; </a:t>
            </a:r>
          </a:p>
          <a:p>
            <a:pPr marL="0" lvl="0" indent="0">
              <a:buNone/>
            </a:pPr>
            <a:r>
              <a:rPr lang="ru-RU" dirty="0"/>
              <a:t>оказывать первую помощь при ранениях, ожогах, острых отравлениях, обморожениях и других поражениях;</a:t>
            </a:r>
          </a:p>
          <a:p>
            <a:pPr marL="0" lvl="0" indent="0">
              <a:buNone/>
            </a:pPr>
            <a:r>
              <a:rPr lang="ru-RU" dirty="0"/>
              <a:t> выполнять строевые приемы без оружия и с оружием на месте и в движении; соблюдать требования безопасности.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2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2340178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3 февраля, на базе нашей школы, в рамках военно-патриотического месячника состоялась дружеская встреча юнармейцев отряда «БАРС» </a:t>
            </a:r>
            <a:r>
              <a:rPr lang="ru-RU" sz="1400" dirty="0" err="1"/>
              <a:t>Холмогойской</a:t>
            </a:r>
            <a:r>
              <a:rPr lang="ru-RU" sz="1400" dirty="0"/>
              <a:t> СОШ, под командованием Алексея </a:t>
            </a:r>
            <a:r>
              <a:rPr lang="ru-RU" sz="1400" dirty="0" err="1"/>
              <a:t>Рашитовича</a:t>
            </a:r>
            <a:r>
              <a:rPr lang="ru-RU" sz="1400" dirty="0"/>
              <a:t> </a:t>
            </a:r>
            <a:r>
              <a:rPr lang="ru-RU" sz="1400" dirty="0" err="1"/>
              <a:t>Гайнулина</a:t>
            </a:r>
            <a:r>
              <a:rPr lang="ru-RU" sz="1400" dirty="0"/>
              <a:t> и отряда «Русь» ЗСОШ №1, под командованием Смоляк А.И. Цель дружеской встречи – сплотить, подружить учащихся, обеспечить социальное партнерство, поделиться знаниями, опытом, научиться новому.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Объект 5" descr="C:\Users\Admin\Desktop\Классный час Турпоход\фото барс\DSC_001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2740290"/>
            <a:ext cx="3292475" cy="219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Admin\Desktop\Классный час Турпоход\фото барс\DSC_004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2740290"/>
            <a:ext cx="3292475" cy="2194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70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Оказание помощи в военизированной игре «Зарница».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Admin\AppData\Local\Microsoft\Windows\Temporary Internet Files\Content.Word\IMG_20181211_1637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96484"/>
            <a:ext cx="7620000" cy="4285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91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27 марта отряд ходил в поход «Выжить любой ценой», где учились выживать, готовить пищу, разводить костер</a:t>
            </a:r>
            <a:endParaRPr lang="ru-RU" sz="2400" dirty="0"/>
          </a:p>
        </p:txBody>
      </p:sp>
      <p:pic>
        <p:nvPicPr>
          <p:cNvPr id="6" name="Объект 5" descr="C:\Users\Admin\Desktop\ФОТО\для директора\IMG_166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1642798"/>
            <a:ext cx="3292475" cy="438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Admin\Desktop\ФОТО\для директора\IMG_249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402832" cy="324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1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2 марта клуб «БАРС» принял участие в областном экологическом слёте</a:t>
            </a:r>
            <a:endParaRPr lang="ru-RU" sz="2000" dirty="0"/>
          </a:p>
        </p:txBody>
      </p:sp>
      <p:pic>
        <p:nvPicPr>
          <p:cNvPr id="6" name="Объект 5" descr="C:\Users\Admin\Desktop\Классный час Турпоход\фото барс\IMG_2522 - копия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2603103"/>
            <a:ext cx="3292475" cy="246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Admin\Desktop\Классный час Турпоход\фото барс\IMG_253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2603103"/>
            <a:ext cx="3292475" cy="246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62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C:\Users\Admin\Desktop\Классный час Турпоход\фото барс\DSC_009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028" y="1752600"/>
            <a:ext cx="6560344" cy="4373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28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Admin\Desktop\Классный час Турпоход\фото барс\IMG_2546 - копия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2603103"/>
            <a:ext cx="3292475" cy="246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Admin\Desktop\Классный час Турпоход\фото барс\IMG_251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2603103"/>
            <a:ext cx="3292475" cy="246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57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/>
              <a:t>В этом учебном году 6 мая членами ВПК «БАРС» был разыгран кубок Памяти ветерану ВОВ А.С. </a:t>
            </a:r>
            <a:r>
              <a:rPr lang="ru-RU" sz="2000" dirty="0" err="1"/>
              <a:t>Ленденёва</a:t>
            </a:r>
            <a:r>
              <a:rPr lang="ru-RU" sz="2000" dirty="0"/>
              <a:t> между школами районами с. Троицк, с. </a:t>
            </a:r>
            <a:r>
              <a:rPr lang="ru-RU" sz="2000" dirty="0" err="1"/>
              <a:t>Холмогой</a:t>
            </a:r>
            <a:r>
              <a:rPr lang="ru-RU" sz="2000" dirty="0"/>
              <a:t>, ЗСОШ №2, переходящий кубок уехал в ЗСОШ №2.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3" name="Picture 5" descr="C:\Users\Администратор\Pictures\2019-05-13\3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91" y="1752600"/>
            <a:ext cx="583141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82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522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Конкурс  «Города для детей 2019»</vt:lpstr>
      <vt:lpstr>Членами отряда ВПК «БАРС» (быстрый,  активный, рациональный, смелый) являются учащиеся 5-11 классов.  Количество участников – 20 человек.  </vt:lpstr>
      <vt:lpstr>3 февраля, на базе нашей школы, в рамках военно-патриотического месячника состоялась дружеская встреча юнармейцев отряда «БАРС» Холмогойской СОШ, под командованием Алексея Рашитовича Гайнулина и отряда «Русь» ЗСОШ №1, под командованием Смоляк А.И. Цель дружеской встречи – сплотить, подружить учащихся, обеспечить социальное партнерство, поделиться знаниями, опытом, научиться новому.  </vt:lpstr>
      <vt:lpstr>Оказание помощи в военизированной игре «Зарница». </vt:lpstr>
      <vt:lpstr>27 марта отряд ходил в поход «Выжить любой ценой», где учились выживать, готовить пищу, разводить костер</vt:lpstr>
      <vt:lpstr>2 марта клуб «БАРС» принял участие в областном экологическом слёте</vt:lpstr>
      <vt:lpstr>Презентация PowerPoint</vt:lpstr>
      <vt:lpstr>Презентация PowerPoint</vt:lpstr>
      <vt:lpstr>В этом учебном году 6 мая членами ВПК «БАРС» был разыгран кубок Памяти ветерану ВОВ А.С. Ленденёва между школами районами с. Троицк, с. Холмогой, ЗСОШ №2, переходящий кубок уехал в ЗСОШ №2. </vt:lpstr>
      <vt:lpstr>Подготовка и проведение парада к празднику Победы, несение вахты у Вечного Огня, открытие памятника воинам-землякам, участвовавших в ВОВ в д. Сенная Падь. </vt:lpstr>
      <vt:lpstr>Презентация PowerPoint</vt:lpstr>
      <vt:lpstr>24 мая ВПК «БАРС» совместно с волонтерским отрядом «Беспокойное сердце» провели акцию «Чистый ключ» в нашем селе. Ребята восстановили ключ и прибрали территорию около него. </vt:lpstr>
      <vt:lpstr>15 августа клуб «БАРС» принял участие в районном туристическом эколого- краеведческом слете, ребята получили грамоту в номинации «Самая дисциплинированная команда». </vt:lpstr>
      <vt:lpstr>В сентябре прошло посвящение в клуб «БАРС», ребята сходили в поход, где показали свои навыки выживания в лесу. </vt:lpstr>
      <vt:lpstr>Презентация PowerPoint</vt:lpstr>
      <vt:lpstr>С 19-23 мая ребята приняли участие в областном слете добровольцев Иркутской области, где проявили себя с лучшей стороны</vt:lpstr>
      <vt:lpstr>Задача на 2020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«Города для детей»</dc:title>
  <dc:creator>Администратор 1</dc:creator>
  <cp:lastModifiedBy>DNS</cp:lastModifiedBy>
  <cp:revision>4</cp:revision>
  <dcterms:created xsi:type="dcterms:W3CDTF">2019-09-25T04:12:35Z</dcterms:created>
  <dcterms:modified xsi:type="dcterms:W3CDTF">2019-09-25T04:54:39Z</dcterms:modified>
</cp:coreProperties>
</file>