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d597262f10d4497b10f80ca3a0af05d.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794127" cy="6794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517232"/>
            <a:ext cx="86409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муниципальное образование «Починковский район» </a:t>
            </a:r>
          </a:p>
          <a:p>
            <a:pPr algn="ctr"/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Смоленской области</a:t>
            </a:r>
            <a:endParaRPr lang="ru-RU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497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Подведение итогов и награждение победителей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IMG_05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052736"/>
            <a:ext cx="3635896" cy="2423931"/>
          </a:xfrm>
          <a:prstGeom prst="rect">
            <a:avLst/>
          </a:prstGeom>
        </p:spPr>
      </p:pic>
      <p:pic>
        <p:nvPicPr>
          <p:cNvPr id="4" name="Рисунок 3" descr="IMG_05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05064"/>
            <a:ext cx="3851920" cy="2567946"/>
          </a:xfrm>
          <a:prstGeom prst="rect">
            <a:avLst/>
          </a:prstGeom>
        </p:spPr>
      </p:pic>
      <p:pic>
        <p:nvPicPr>
          <p:cNvPr id="5" name="Рисунок 4" descr="IMG_05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005064"/>
            <a:ext cx="3707904" cy="2471936"/>
          </a:xfrm>
          <a:prstGeom prst="rect">
            <a:avLst/>
          </a:prstGeom>
        </p:spPr>
      </p:pic>
      <p:pic>
        <p:nvPicPr>
          <p:cNvPr id="6" name="Рисунок 5" descr="IMG_05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076400"/>
            <a:ext cx="3888432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3" y="476672"/>
            <a:ext cx="33123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 мая</a:t>
            </a:r>
            <a:r>
              <a:rPr lang="ru-RU" dirty="0" smtClean="0">
                <a:solidFill>
                  <a:schemeClr val="bg1"/>
                </a:solidFill>
              </a:rPr>
              <a:t> 2019 г. на базе в/ч 55840 п. </a:t>
            </a:r>
            <a:r>
              <a:rPr lang="ru-RU" dirty="0" err="1" smtClean="0">
                <a:solidFill>
                  <a:schemeClr val="bg1"/>
                </a:solidFill>
              </a:rPr>
              <a:t>Шаталово</a:t>
            </a:r>
            <a:r>
              <a:rPr lang="ru-RU" dirty="0" smtClean="0">
                <a:solidFill>
                  <a:schemeClr val="bg1"/>
                </a:solidFill>
              </a:rPr>
              <a:t> состоялась районная </a:t>
            </a:r>
            <a:r>
              <a:rPr lang="ru-RU" dirty="0" smtClean="0">
                <a:solidFill>
                  <a:schemeClr val="bg1"/>
                </a:solidFill>
              </a:rPr>
              <a:t>военно-патриотическая  </a:t>
            </a:r>
            <a:r>
              <a:rPr lang="ru-RU" dirty="0" smtClean="0">
                <a:solidFill>
                  <a:schemeClr val="bg1"/>
                </a:solidFill>
              </a:rPr>
              <a:t>игра «Зарница», приуроченная к празднованию победы в Великой Отечественной войне 1941-1945 гг.</a:t>
            </a:r>
          </a:p>
          <a:p>
            <a:endParaRPr lang="ru-RU" dirty="0"/>
          </a:p>
        </p:txBody>
      </p:sp>
      <p:pic>
        <p:nvPicPr>
          <p:cNvPr id="5" name="Рисунок 4" descr="IMG_0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60648"/>
            <a:ext cx="4139952" cy="2759968"/>
          </a:xfrm>
          <a:prstGeom prst="rect">
            <a:avLst/>
          </a:prstGeom>
        </p:spPr>
      </p:pic>
      <p:pic>
        <p:nvPicPr>
          <p:cNvPr id="8" name="Рисунок 7" descr="im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075856"/>
            <a:ext cx="4608512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344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Зарнице приняло участие 72 обучающихся из 13 школ района. Началу игры предшествовал митинг с подъемом Государственного флага РФ и исполнением государственного гимна РФ,  на котором выступил командир эскадрильи и почетные гости.</a:t>
            </a:r>
          </a:p>
          <a:p>
            <a:endParaRPr lang="ru-RU" dirty="0"/>
          </a:p>
        </p:txBody>
      </p:sp>
      <p:pic>
        <p:nvPicPr>
          <p:cNvPr id="3" name="Рисунок 2" descr="IMG_0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772816"/>
            <a:ext cx="3707904" cy="2471936"/>
          </a:xfrm>
          <a:prstGeom prst="rect">
            <a:avLst/>
          </a:prstGeom>
        </p:spPr>
      </p:pic>
      <p:pic>
        <p:nvPicPr>
          <p:cNvPr id="4" name="Рисунок 3" descr="IMG_03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700808"/>
            <a:ext cx="3816424" cy="2544282"/>
          </a:xfrm>
          <a:prstGeom prst="rect">
            <a:avLst/>
          </a:prstGeom>
        </p:spPr>
      </p:pic>
      <p:pic>
        <p:nvPicPr>
          <p:cNvPr id="5" name="Рисунок 4" descr="IMG_03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290053"/>
            <a:ext cx="3851920" cy="25679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3790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Военно-патриотическая </a:t>
            </a:r>
            <a:r>
              <a:rPr lang="ru-RU" dirty="0" smtClean="0">
                <a:solidFill>
                  <a:schemeClr val="bg1"/>
                </a:solidFill>
              </a:rPr>
              <a:t>игра «Зарница» состояла из нескольких этапов: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занятия </a:t>
            </a:r>
            <a:r>
              <a:rPr lang="ru-RU" dirty="0" smtClean="0">
                <a:solidFill>
                  <a:schemeClr val="bg1"/>
                </a:solidFill>
              </a:rPr>
              <a:t>по огневой подготовке, медицинской подготовке и по РХБЗ;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смотр строевой подготовки и исполнение строевой песни;    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военизированная эстафета;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стрельба из пневматической винтовки;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перетягивание</a:t>
            </a:r>
            <a:r>
              <a:rPr lang="ru-RU" dirty="0" smtClean="0">
                <a:solidFill>
                  <a:schemeClr val="bg1"/>
                </a:solidFill>
              </a:rPr>
              <a:t> каната.</a:t>
            </a:r>
          </a:p>
          <a:p>
            <a:endParaRPr lang="ru-RU" dirty="0"/>
          </a:p>
        </p:txBody>
      </p:sp>
      <p:pic>
        <p:nvPicPr>
          <p:cNvPr id="3" name="Рисунок 2" descr="IMG_0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5528" y="1844824"/>
            <a:ext cx="3996444" cy="2664296"/>
          </a:xfrm>
          <a:prstGeom prst="rect">
            <a:avLst/>
          </a:prstGeom>
        </p:spPr>
      </p:pic>
      <p:pic>
        <p:nvPicPr>
          <p:cNvPr id="5" name="Рисунок 4" descr="IMG_0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4031940" cy="2687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04664"/>
            <a:ext cx="3923928" cy="2615952"/>
          </a:xfrm>
          <a:prstGeom prst="rect">
            <a:avLst/>
          </a:prstGeom>
        </p:spPr>
      </p:pic>
      <p:pic>
        <p:nvPicPr>
          <p:cNvPr id="3" name="Рисунок 2" descr="IMG_0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84984"/>
            <a:ext cx="4680012" cy="31200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60648"/>
            <a:ext cx="4031940" cy="2687960"/>
          </a:xfrm>
          <a:prstGeom prst="rect">
            <a:avLst/>
          </a:prstGeom>
        </p:spPr>
      </p:pic>
      <p:pic>
        <p:nvPicPr>
          <p:cNvPr id="3" name="Рисунок 2" descr="IMG_0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84984"/>
            <a:ext cx="4896036" cy="3264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76672"/>
            <a:ext cx="4031940" cy="2687960"/>
          </a:xfrm>
          <a:prstGeom prst="rect">
            <a:avLst/>
          </a:prstGeom>
        </p:spPr>
      </p:pic>
      <p:pic>
        <p:nvPicPr>
          <p:cNvPr id="3" name="Рисунок 2" descr="IMG_0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4283968" cy="28559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32656"/>
            <a:ext cx="3875923" cy="2906942"/>
          </a:xfrm>
          <a:prstGeom prst="rect">
            <a:avLst/>
          </a:prstGeom>
        </p:spPr>
      </p:pic>
      <p:pic>
        <p:nvPicPr>
          <p:cNvPr id="3" name="Рисунок 2" descr="IMG_4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56992"/>
            <a:ext cx="3899925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       </a:t>
            </a:r>
            <a:r>
              <a:rPr lang="ru-RU" dirty="0" smtClean="0">
                <a:solidFill>
                  <a:schemeClr val="bg1"/>
                </a:solidFill>
              </a:rPr>
              <a:t> После прохождения всех этапов военно-спортивной игры участников и гостей ждал горячий обед. </a:t>
            </a:r>
          </a:p>
          <a:p>
            <a:endParaRPr lang="ru-RU" dirty="0"/>
          </a:p>
        </p:txBody>
      </p:sp>
      <p:pic>
        <p:nvPicPr>
          <p:cNvPr id="3" name="Рисунок 2" descr="IMG_0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196752"/>
            <a:ext cx="3815916" cy="2543944"/>
          </a:xfrm>
          <a:prstGeom prst="rect">
            <a:avLst/>
          </a:prstGeom>
        </p:spPr>
      </p:pic>
      <p:pic>
        <p:nvPicPr>
          <p:cNvPr id="4" name="Рисунок 3" descr="IMG_05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4247964" cy="28319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72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555</cp:lastModifiedBy>
  <cp:revision>5</cp:revision>
  <dcterms:created xsi:type="dcterms:W3CDTF">2019-09-10T14:03:01Z</dcterms:created>
  <dcterms:modified xsi:type="dcterms:W3CDTF">2019-09-10T14:51:36Z</dcterms:modified>
</cp:coreProperties>
</file>