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6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EEA13-C023-46A8-BBCC-B0BCCB41A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5BE533-DF38-47B2-B355-AB9ADD0C6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DE9D9-059E-4FC0-9439-6EF6E027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11AFD-CD54-4416-8223-7F369210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90102-FB6A-42A5-9D26-5F08446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2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CDFC8-AA5C-4AF0-921F-129EB654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2DA458-D876-43BE-B072-DD159D021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7709A-F0D3-4291-B30D-E2116725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E68E4-7BE0-4CB7-A1D8-0C6CE49C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16447-7B79-4FF0-AA69-44A2E77D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7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9183BF-7326-4C7E-9EEB-932A9EB6A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3BCF15-AFC3-4F70-8A18-6EC83A8E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6EE573-5540-4F3B-B514-373FB74A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E30FA5-42C8-400D-AD56-147D77F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B896E-A007-453B-B6CC-27C5040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3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87320-D9FB-446B-8C6F-7EF81A59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1F5F0F-4766-4A5C-B6AE-1BD151B2F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F9BFA-7B24-47D3-8792-9D78466B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28A4E-6893-45E0-9E74-D08343D7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E90AB-5AC0-4219-B4D5-917097A5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3401-56DF-4611-96E2-9EB3C8EF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EE4D17-26DD-4999-8C41-771279AB9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86041-5441-44A6-862C-98E14200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421E6B-1AA3-467A-BEF6-B284F6DC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3C1E0-43B6-433B-A2A0-B913496C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5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CCB27-C7DB-40ED-9456-3EE77F10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E0173-5FD0-48D8-8070-E112849BE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D2CCCE-B5D6-4EB8-9401-20075C9A1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72837-F052-405B-85CA-9F50DEDF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D6156-335F-4EA7-9C4B-6F444409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BFFDD-7A3F-4DA2-9629-B4461163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2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5A3E2-890A-4630-8C91-DD3A271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100F3-85F4-4C22-9446-678A07E8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A34C29-92BA-4D31-925C-97BEF90F9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45A4B-B0C1-4666-9B90-C58B318AF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82860B-7ECA-406E-A0CD-B9F6AF67F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A90E91-E1F3-4DA8-A318-C8DE426B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F9337A-6C68-47EB-98E4-054428CF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4A30F2-6E01-4B2B-8E22-22C259A7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7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36B3D-5A04-4DA3-B707-4FD0EC60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F58B41-9632-474A-B838-90BDFCFA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1167CA-3E15-4E1B-9C4D-36BF2D50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CA21DD-8FCF-425F-B121-B310DD27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4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289069-ECA8-4B75-A4E5-C6C9B8C0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D66F17-4A7C-495F-86A9-DC631F44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491E15-E4AE-4A21-9D30-94F1AE33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8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97860-47B2-4051-9878-5B15D053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E53DC-2DE2-4380-BF8A-8F1950AB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83151A-404A-4E3F-B815-7C7A1A8A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D504C8-12E5-4872-9A78-661EEAD8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E9D07-55B9-452C-B903-F1295FF3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636811-8BD8-42D1-B59C-6881747E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CB740-2E48-4738-B133-F424FD8F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04A37-8B2A-4EC5-A530-45D594B03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3C2E8D-AA83-47C0-9482-B65D1C04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6043A-3078-468A-8CD7-2A6F457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41A665-DEBF-43FC-9036-3649A67F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4FA3B-17CC-4B2E-9E43-9E9F99BC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6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C08F1-F76E-4336-A121-2A2B84C1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C1F87-916F-49E6-9A24-C770C3D14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4C616-C7C0-4F76-89F4-3C9772B0F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2E39-31C7-439D-AD5F-C8A93A65DAD8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2920-65FD-47AD-A6D4-36D7F0960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3FE84-30C9-46D4-B84F-889BCABDE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0D84-98B9-4E03-A1AC-603751D26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7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EB0D2-C8A2-4CFC-B97D-ED5DDDBC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4229" y="430955"/>
            <a:ext cx="16258186" cy="3984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4F27DE-A4C3-4739-82B8-8AACDD92C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Ð¾Ð½ Ð½ÐµÐ±Ð° Ñ Ð¾Ð±Ð»Ð°ÐºÐ°Ð¼Ð¸">
            <a:extLst>
              <a:ext uri="{FF2B5EF4-FFF2-40B4-BE49-F238E27FC236}">
                <a16:creationId xmlns:a16="http://schemas.microsoft.com/office/drawing/2014/main" id="{907CBB74-D091-4775-9C1D-B19F1B82A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3321" r="1846" b="-365"/>
          <a:stretch/>
        </p:blipFill>
        <p:spPr bwMode="auto">
          <a:xfrm>
            <a:off x="-11632" y="1"/>
            <a:ext cx="12203632" cy="68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Ð¾Ð½ÐºÑÑÑ&lt;br/&gt;&quot;ÐÐ¾ÑÐ¾Ð´Ð° Ð´Ð»Ñ Ð´ÐµÑÐµÐ¹. 2019&quot;">
            <a:extLst>
              <a:ext uri="{FF2B5EF4-FFF2-40B4-BE49-F238E27FC236}">
                <a16:creationId xmlns:a16="http://schemas.microsoft.com/office/drawing/2014/main" id="{DACE66AC-CECA-430C-93D6-C83019627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161" y="493586"/>
            <a:ext cx="1624509" cy="900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12C24-A1E1-458B-A18C-35F70A452595}"/>
              </a:ext>
            </a:extLst>
          </p:cNvPr>
          <p:cNvSpPr/>
          <p:nvPr/>
        </p:nvSpPr>
        <p:spPr>
          <a:xfrm>
            <a:off x="1086522" y="78230"/>
            <a:ext cx="9477487" cy="203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Конкурсное задание № 2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Проведение в летний период в г. о. Егорьевск 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военно-спортивных командных патриотических игр.</a:t>
            </a:r>
            <a:endParaRPr lang="ru-RU" sz="2800" b="1" dirty="0">
              <a:solidFill>
                <a:srgbClr val="00206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F080564-F9F6-4899-90E2-9F00BE24D6F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4" y="3049539"/>
            <a:ext cx="3104983" cy="3574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8B51CD3-9277-4D29-B24E-C99A6135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5414" y="2423324"/>
            <a:ext cx="3789343" cy="35744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F5CAB0-5445-40D2-A699-DA64A945A911}"/>
              </a:ext>
            </a:extLst>
          </p:cNvPr>
          <p:cNvSpPr/>
          <p:nvPr/>
        </p:nvSpPr>
        <p:spPr>
          <a:xfrm>
            <a:off x="3343421" y="172696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10" name="Объект 5">
            <a:extLst>
              <a:ext uri="{FF2B5EF4-FFF2-40B4-BE49-F238E27FC236}">
                <a16:creationId xmlns:a16="http://schemas.microsoft.com/office/drawing/2014/main" id="{FE70CB89-6602-436A-AB3B-1C451A49ED57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6587" y="2951546"/>
            <a:ext cx="3695479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46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EB0D2-C8A2-4CFC-B97D-ED5DDDBC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4229" y="430955"/>
            <a:ext cx="16258186" cy="3984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4F27DE-A4C3-4739-82B8-8AACDD92C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Ð¾Ð½ Ð½ÐµÐ±Ð° Ñ Ð¾Ð±Ð»Ð°ÐºÐ°Ð¼Ð¸">
            <a:extLst>
              <a:ext uri="{FF2B5EF4-FFF2-40B4-BE49-F238E27FC236}">
                <a16:creationId xmlns:a16="http://schemas.microsoft.com/office/drawing/2014/main" id="{907CBB74-D091-4775-9C1D-B19F1B82A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1788"/>
          <a:stretch/>
        </p:blipFill>
        <p:spPr bwMode="auto">
          <a:xfrm>
            <a:off x="-31609" y="-1"/>
            <a:ext cx="12223609" cy="69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Ð¾Ð½ÐºÑÑÑ&lt;br/&gt;&quot;ÐÐ¾ÑÐ¾Ð´Ð° Ð´Ð»Ñ Ð´ÐµÑÐµÐ¹. 2019&quot;">
            <a:extLst>
              <a:ext uri="{FF2B5EF4-FFF2-40B4-BE49-F238E27FC236}">
                <a16:creationId xmlns:a16="http://schemas.microsoft.com/office/drawing/2014/main" id="{DACE66AC-CECA-430C-93D6-C83019627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30" y="719749"/>
            <a:ext cx="2305977" cy="11480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12C24-A1E1-458B-A18C-35F70A452595}"/>
              </a:ext>
            </a:extLst>
          </p:cNvPr>
          <p:cNvSpPr/>
          <p:nvPr/>
        </p:nvSpPr>
        <p:spPr>
          <a:xfrm>
            <a:off x="1086522" y="78230"/>
            <a:ext cx="9477487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E94637-A750-4604-99D4-5E3EB64565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7" y="2981210"/>
            <a:ext cx="2680970" cy="3574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C09D46-5BD0-4AD6-9FF6-A49DE4A630E5}"/>
              </a:ext>
            </a:extLst>
          </p:cNvPr>
          <p:cNvSpPr/>
          <p:nvPr/>
        </p:nvSpPr>
        <p:spPr>
          <a:xfrm>
            <a:off x="942535" y="1726962"/>
            <a:ext cx="10255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092E5FDF-2ADF-43CD-8C01-62DC2575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37" y="3052907"/>
            <a:ext cx="2968283" cy="3574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125F954F-F67B-4DFA-9F05-9CDA59DC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82" y="3000483"/>
            <a:ext cx="2723935" cy="3574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023284-D54C-40DA-9861-F5C4282E314F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17443"/>
            <a:ext cx="3466465" cy="1901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Объект 2">
            <a:extLst>
              <a:ext uri="{FF2B5EF4-FFF2-40B4-BE49-F238E27FC236}">
                <a16:creationId xmlns:a16="http://schemas.microsoft.com/office/drawing/2014/main" id="{25051EF5-029E-4C2F-9041-93ECA95212A5}"/>
              </a:ext>
            </a:extLst>
          </p:cNvPr>
          <p:cNvPicPr>
            <a:picLocks noGrp="1"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129" y="357143"/>
            <a:ext cx="3528392" cy="1980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55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EB0D2-C8A2-4CFC-B97D-ED5DDDBC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64229" y="430955"/>
            <a:ext cx="16258186" cy="3984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4F27DE-A4C3-4739-82B8-8AACDD92C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Ð¾Ð½ Ð½ÐµÐ±Ð° Ñ Ð¾Ð±Ð»Ð°ÐºÐ°Ð¼Ð¸">
            <a:extLst>
              <a:ext uri="{FF2B5EF4-FFF2-40B4-BE49-F238E27FC236}">
                <a16:creationId xmlns:a16="http://schemas.microsoft.com/office/drawing/2014/main" id="{907CBB74-D091-4775-9C1D-B19F1B82A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5" t="2672" r="2466" b="-22"/>
          <a:stretch/>
        </p:blipFill>
        <p:spPr bwMode="auto">
          <a:xfrm>
            <a:off x="-183356" y="12256"/>
            <a:ext cx="12375356" cy="68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ÐÐ¾Ð½ÐºÑÑÑ&lt;br/&gt;&quot;ÐÐ¾ÑÐ¾Ð´Ð° Ð´Ð»Ñ Ð´ÐµÑÐµÐ¹. 2019&quot;">
            <a:extLst>
              <a:ext uri="{FF2B5EF4-FFF2-40B4-BE49-F238E27FC236}">
                <a16:creationId xmlns:a16="http://schemas.microsoft.com/office/drawing/2014/main" id="{DACE66AC-CECA-430C-93D6-C83019627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978" y="913386"/>
            <a:ext cx="2284431" cy="1270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66CFCEC-4070-4ADB-966D-AEF6FE45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1"/>
          <a:stretch>
            <a:fillRect/>
          </a:stretch>
        </p:blipFill>
        <p:spPr bwMode="auto">
          <a:xfrm>
            <a:off x="283069" y="3430919"/>
            <a:ext cx="3672306" cy="3245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BDDEFF-1E50-43D0-959E-EC9285D9798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2004" y="3509149"/>
            <a:ext cx="3414550" cy="3167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5FECA-0577-4084-AC83-D28E40542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7" y="247573"/>
            <a:ext cx="4553224" cy="3014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EF7302-5428-47AD-9DBD-E6678B56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4" y="124476"/>
            <a:ext cx="4188617" cy="31414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941027-9C8B-447D-9533-45EE4519B3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51" y="3424172"/>
            <a:ext cx="4642358" cy="348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5052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nesav</dc:creator>
  <cp:lastModifiedBy>nesav</cp:lastModifiedBy>
  <cp:revision>25</cp:revision>
  <dcterms:created xsi:type="dcterms:W3CDTF">2019-09-09T13:51:38Z</dcterms:created>
  <dcterms:modified xsi:type="dcterms:W3CDTF">2019-09-09T14:59:39Z</dcterms:modified>
</cp:coreProperties>
</file>