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35" r:id="rId2"/>
  </p:sldMasterIdLst>
  <p:notesMasterIdLst>
    <p:notesMasterId r:id="rId19"/>
  </p:notesMasterIdLst>
  <p:sldIdLst>
    <p:sldId id="440" r:id="rId3"/>
    <p:sldId id="308" r:id="rId4"/>
    <p:sldId id="337" r:id="rId5"/>
    <p:sldId id="404" r:id="rId6"/>
    <p:sldId id="415" r:id="rId7"/>
    <p:sldId id="432" r:id="rId8"/>
    <p:sldId id="298" r:id="rId9"/>
    <p:sldId id="338" r:id="rId10"/>
    <p:sldId id="326" r:id="rId11"/>
    <p:sldId id="420" r:id="rId12"/>
    <p:sldId id="341" r:id="rId13"/>
    <p:sldId id="439" r:id="rId14"/>
    <p:sldId id="342" r:id="rId15"/>
    <p:sldId id="422" r:id="rId16"/>
    <p:sldId id="433" r:id="rId17"/>
    <p:sldId id="34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125" autoAdjust="0"/>
  </p:normalViewPr>
  <p:slideViewPr>
    <p:cSldViewPr>
      <p:cViewPr varScale="1">
        <p:scale>
          <a:sx n="106" d="100"/>
          <a:sy n="106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DDE8-86C0-4E0F-A6C2-0B827BE39708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3420-251A-4031-A983-E3BE682F7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6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7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1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0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3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3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1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6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1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527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09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0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9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0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2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4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7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459432"/>
            <a:ext cx="7416824" cy="5544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Проведение в период летних каникул в </a:t>
            </a:r>
            <a:r>
              <a:rPr lang="ru-RU" dirty="0" err="1" smtClean="0"/>
              <a:t>Ишимском</a:t>
            </a:r>
            <a:r>
              <a:rPr lang="ru-RU" dirty="0" smtClean="0"/>
              <a:t> муниципальном районе военно-спортивных патриотических игр «Граница» и «</a:t>
            </a:r>
            <a:r>
              <a:rPr lang="ru-RU" dirty="0" err="1" smtClean="0"/>
              <a:t>Лазертаг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(2019 год) (конкурсное задание №2 – «Города для детей»)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5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3947"/>
            <a:ext cx="6300192" cy="42107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7664" y="18864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Лазертаг</a:t>
            </a:r>
            <a:r>
              <a:rPr lang="ru-RU" sz="2000" dirty="0" smtClean="0"/>
              <a:t> – лазерный пейнтбол, который </a:t>
            </a:r>
            <a:r>
              <a:rPr lang="ru-RU" sz="2000" dirty="0" err="1" smtClean="0"/>
              <a:t>сопряженс</a:t>
            </a:r>
            <a:r>
              <a:rPr lang="ru-RU" sz="2000" dirty="0" smtClean="0"/>
              <a:t> незабываемыми, яркими баталиями. В ходе перестрелок здесь не используются боеприпасы, способные травмировать игрока – бои проходят при помощи лазерного оружия.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05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64704"/>
            <a:ext cx="7128792" cy="47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6832"/>
            <a:ext cx="5975881" cy="3984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243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Каждый участник получает лазерную винтовку, способную стрелять инфракрасными</a:t>
            </a:r>
          </a:p>
          <a:p>
            <a:r>
              <a:rPr lang="ru-RU" sz="1600" b="1" dirty="0" smtClean="0"/>
              <a:t>Лучами. На головах игроков находятся специализированные датчики, сигнализирующие</a:t>
            </a:r>
          </a:p>
          <a:p>
            <a:r>
              <a:rPr lang="ru-RU" sz="1600" b="1" dirty="0" smtClean="0"/>
              <a:t>о попадании. Если участник был убит – оружие отключается, а сам он отправляется в </a:t>
            </a:r>
          </a:p>
          <a:p>
            <a:r>
              <a:rPr lang="ru-RU" sz="1600" b="1" dirty="0" smtClean="0"/>
              <a:t>Специально отведенную зону.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898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0586"/>
            <a:ext cx="7631854" cy="50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56" y="980728"/>
            <a:ext cx="6984120" cy="46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48624"/>
            <a:ext cx="7487838" cy="49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916832"/>
            <a:ext cx="6300192" cy="4210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79586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 итогам соревнований: 1 место – клуб «Семь Я» – Гагаринский СДК</a:t>
            </a:r>
          </a:p>
          <a:p>
            <a:r>
              <a:rPr lang="ru-RU" sz="1600" b="1" dirty="0" smtClean="0"/>
              <a:t>2 место – клуб «Не скучай» – </a:t>
            </a:r>
            <a:r>
              <a:rPr lang="ru-RU" sz="1600" b="1" dirty="0" err="1" smtClean="0"/>
              <a:t>Новотравнинский</a:t>
            </a:r>
            <a:r>
              <a:rPr lang="ru-RU" sz="1600" b="1" dirty="0" smtClean="0"/>
              <a:t> СДК</a:t>
            </a:r>
          </a:p>
          <a:p>
            <a:r>
              <a:rPr lang="ru-RU" sz="1600" b="1" dirty="0" smtClean="0"/>
              <a:t>3 место – клуб «Семья» – </a:t>
            </a:r>
            <a:r>
              <a:rPr lang="ru-RU" sz="1600" b="1" dirty="0" err="1" smtClean="0"/>
              <a:t>Черемшанский</a:t>
            </a:r>
            <a:r>
              <a:rPr lang="ru-RU" sz="1600" b="1" dirty="0" smtClean="0"/>
              <a:t> СДК</a:t>
            </a:r>
          </a:p>
          <a:p>
            <a:r>
              <a:rPr lang="ru-RU" sz="1600" b="1" dirty="0" smtClean="0"/>
              <a:t>Победитель награжден дипломом, кубком, участники – подарочными сертификатами. Призеры награждены дипломами и подарочными сертификатами. Клубы участники- дипломами.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75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4547"/>
            <a:ext cx="7092280" cy="4740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7958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период летних каникул в </a:t>
            </a:r>
            <a:r>
              <a:rPr lang="ru-RU" sz="1600" b="1" dirty="0" err="1" smtClean="0"/>
              <a:t>Ишимском</a:t>
            </a:r>
            <a:r>
              <a:rPr lang="ru-RU" sz="1600" b="1" dirty="0" smtClean="0"/>
              <a:t> муниципальном районе Центр дополнительного образования традиционно проводит военно-спортивные патриотические игры «Граница» и «</a:t>
            </a:r>
            <a:r>
              <a:rPr lang="ru-RU" sz="1600" b="1" dirty="0" err="1" smtClean="0"/>
              <a:t>Лазертаг</a:t>
            </a:r>
            <a:r>
              <a:rPr lang="ru-RU" sz="1600" b="1" dirty="0" smtClean="0"/>
              <a:t>» в рамках государственной программы «Патриотическое воспитание граждан РФ на 2016 – 2021гг.»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1082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835696" y="521140"/>
            <a:ext cx="6840760" cy="648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3"/>
            <a:ext cx="6403554" cy="427987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/>
              <a:t>В июне НА БАЗЕ «</a:t>
            </a:r>
            <a:r>
              <a:rPr lang="ru-RU" sz="1200" dirty="0" err="1" smtClean="0"/>
              <a:t>цдо</a:t>
            </a:r>
            <a:r>
              <a:rPr lang="ru-RU" sz="1200" dirty="0" smtClean="0"/>
              <a:t> Ишимского района» прошла военно-спортивная  игра «Граница». В игре приняло участие 8 команд из 8 школ района, 80 участников: Прокуткинская, Стрехнинская, </a:t>
            </a:r>
            <a:r>
              <a:rPr lang="ru-RU" sz="1200" dirty="0" err="1" smtClean="0"/>
              <a:t>новолоктинская</a:t>
            </a:r>
            <a:r>
              <a:rPr lang="ru-RU" sz="1200" dirty="0" smtClean="0"/>
              <a:t>, </a:t>
            </a:r>
            <a:r>
              <a:rPr lang="ru-RU" sz="1200" dirty="0" err="1" smtClean="0"/>
              <a:t>плешковская</a:t>
            </a:r>
            <a:r>
              <a:rPr lang="ru-RU" sz="1200" dirty="0" smtClean="0"/>
              <a:t>, </a:t>
            </a:r>
            <a:r>
              <a:rPr lang="ru-RU" sz="1200" dirty="0" err="1" smtClean="0"/>
              <a:t>мизоновская</a:t>
            </a:r>
            <a:r>
              <a:rPr lang="ru-RU" sz="1200" dirty="0" smtClean="0"/>
              <a:t>, Тоболовская, </a:t>
            </a:r>
            <a:r>
              <a:rPr lang="ru-RU" sz="1200" dirty="0" err="1" smtClean="0"/>
              <a:t>равнецкая</a:t>
            </a:r>
            <a:r>
              <a:rPr lang="ru-RU" sz="1200" dirty="0" smtClean="0"/>
              <a:t>, </a:t>
            </a:r>
            <a:r>
              <a:rPr lang="ru-RU" sz="1200" dirty="0" err="1" smtClean="0"/>
              <a:t>карасульская</a:t>
            </a:r>
            <a:r>
              <a:rPr lang="ru-RU" sz="1200" dirty="0" smtClean="0"/>
              <a:t> школы.</a:t>
            </a:r>
            <a:br>
              <a:rPr lang="ru-RU" sz="1200" dirty="0" smtClean="0"/>
            </a:br>
            <a:r>
              <a:rPr lang="ru-RU" sz="1200" dirty="0" smtClean="0"/>
              <a:t>Командам предстояло пройти дистанцию из трех этапов: </a:t>
            </a:r>
            <a:br>
              <a:rPr lang="ru-RU" sz="1200" dirty="0" smtClean="0"/>
            </a:br>
            <a:r>
              <a:rPr lang="ru-RU" sz="1200" dirty="0" smtClean="0"/>
              <a:t>1 этап Историческая викторина (проверка теоретических знаний участников игры по истории Российского государства и армии.</a:t>
            </a:r>
            <a:br>
              <a:rPr lang="ru-RU" sz="1200" dirty="0" smtClean="0"/>
            </a:br>
            <a:r>
              <a:rPr lang="ru-RU" sz="1200" dirty="0" smtClean="0"/>
              <a:t>2 этап Военизированная эстафета</a:t>
            </a:r>
            <a:br>
              <a:rPr lang="ru-RU" sz="1200" dirty="0" smtClean="0"/>
            </a:br>
            <a:r>
              <a:rPr lang="ru-RU" sz="1200" dirty="0" smtClean="0"/>
              <a:t>3 этап Неполная разборка и сборка «ММГ АК-74»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24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04864"/>
            <a:ext cx="6558277" cy="4383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Цель: Подготовка к выполнению конституционного долга по защите Отечества</a:t>
            </a:r>
          </a:p>
          <a:p>
            <a:r>
              <a:rPr lang="ru-RU" sz="1500" b="1" dirty="0" smtClean="0"/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/>
              <a:t>Повышение интереса к истории Российского государства в Армии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/>
              <a:t>Повышение физической, военно-прикладной и технической подготовки школьников;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/>
              <a:t>Воспитание здорового и социально-активного подрастающего поколения;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1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2935"/>
            <a:ext cx="5433908" cy="3631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В разборке и сборке автомата участвовали все команды в два этапа по 5 человек.</a:t>
            </a:r>
          </a:p>
          <a:p>
            <a:r>
              <a:rPr lang="ru-RU" sz="1500" b="1" dirty="0" smtClean="0"/>
              <a:t>Порядок разборки:</a:t>
            </a:r>
          </a:p>
          <a:p>
            <a:r>
              <a:rPr lang="ru-RU" sz="1500" b="1" dirty="0" smtClean="0"/>
              <a:t>1.Отделить магазин;</a:t>
            </a:r>
          </a:p>
          <a:p>
            <a:r>
              <a:rPr lang="ru-RU" sz="1500" b="1" dirty="0" smtClean="0"/>
              <a:t>2.Проверить, нет ли патрона в патроннике;</a:t>
            </a:r>
          </a:p>
          <a:p>
            <a:r>
              <a:rPr lang="ru-RU" sz="1500" b="1" dirty="0" smtClean="0"/>
              <a:t>3.Вынуть пенал с принадлежностью; </a:t>
            </a:r>
          </a:p>
          <a:p>
            <a:r>
              <a:rPr lang="ru-RU" sz="1500" b="1" dirty="0" smtClean="0"/>
              <a:t>4.Отделить шомпол;</a:t>
            </a:r>
          </a:p>
          <a:p>
            <a:r>
              <a:rPr lang="ru-RU" sz="1500" b="1" dirty="0" smtClean="0"/>
              <a:t>Сборка автомата осуществлялась в обратном порядке.</a:t>
            </a:r>
          </a:p>
          <a:p>
            <a:r>
              <a:rPr lang="ru-RU" sz="1500" b="1" dirty="0" smtClean="0"/>
              <a:t>Победитель в командном и личном зачетах определялся по лучшему времени.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50727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907704" y="404664"/>
            <a:ext cx="6840760" cy="648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военно-спортивной игры «Граница» призовые места распределились следующим образом: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Равнецкая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Плешковская школа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Карасульская школа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564904"/>
            <a:ext cx="4824536" cy="32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3" y="927304"/>
            <a:ext cx="6591225" cy="4405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01июня 2019 года прошли районные соревнования среди клубов молодой семьи по «</a:t>
            </a:r>
            <a:r>
              <a:rPr lang="ru-RU" sz="2100" dirty="0" err="1" smtClean="0"/>
              <a:t>Лазертагу</a:t>
            </a:r>
            <a:r>
              <a:rPr lang="ru-RU" sz="2100" dirty="0" smtClean="0"/>
              <a:t>».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2170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225819"/>
            <a:ext cx="6372200" cy="425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соревнованиях приняло участие 5 клубов молодых семей, 30 человек: </a:t>
            </a:r>
          </a:p>
          <a:p>
            <a:r>
              <a:rPr lang="ru-RU" dirty="0" smtClean="0"/>
              <a:t>1.Клуб «</a:t>
            </a:r>
            <a:r>
              <a:rPr lang="ru-RU" dirty="0" err="1" smtClean="0"/>
              <a:t>СемьЯ</a:t>
            </a:r>
            <a:r>
              <a:rPr lang="ru-RU" dirty="0" smtClean="0"/>
              <a:t>» – Гагаринский СДК</a:t>
            </a:r>
          </a:p>
          <a:p>
            <a:r>
              <a:rPr lang="ru-RU" dirty="0" smtClean="0"/>
              <a:t>2.Клуб «Я и моя семья» – Боровской СДК</a:t>
            </a:r>
          </a:p>
          <a:p>
            <a:r>
              <a:rPr lang="ru-RU" dirty="0" smtClean="0"/>
              <a:t>3.Клуб «Семья» - </a:t>
            </a:r>
            <a:r>
              <a:rPr lang="ru-RU" dirty="0" err="1" smtClean="0"/>
              <a:t>Черемшанский</a:t>
            </a:r>
            <a:r>
              <a:rPr lang="ru-RU" dirty="0" smtClean="0"/>
              <a:t> СДК</a:t>
            </a:r>
          </a:p>
          <a:p>
            <a:r>
              <a:rPr lang="ru-RU" dirty="0" smtClean="0"/>
              <a:t>4.Клуб «Встреча» – </a:t>
            </a:r>
            <a:r>
              <a:rPr lang="ru-RU" dirty="0" err="1" smtClean="0"/>
              <a:t>Тоболовский</a:t>
            </a:r>
            <a:r>
              <a:rPr lang="ru-RU" dirty="0" smtClean="0"/>
              <a:t> СДК</a:t>
            </a:r>
          </a:p>
          <a:p>
            <a:r>
              <a:rPr lang="ru-RU" dirty="0" smtClean="0"/>
              <a:t>5.Клуб «Не скучай» – </a:t>
            </a:r>
            <a:r>
              <a:rPr lang="ru-RU" dirty="0" err="1" smtClean="0"/>
              <a:t>Новотравнинский</a:t>
            </a:r>
            <a:r>
              <a:rPr lang="ru-RU" dirty="0" smtClean="0"/>
              <a:t> СДК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64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261"/>
            <a:ext cx="9144000" cy="61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278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1822</TotalTime>
  <Words>392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Tw Cen MT</vt:lpstr>
      <vt:lpstr>Wingdings 2</vt:lpstr>
      <vt:lpstr>HDOfficeLightV0</vt:lpstr>
      <vt:lpstr>Капля</vt:lpstr>
      <vt:lpstr>  Проведение в период летних каникул в Ишимском муниципальном районе военно-спортивных патриотических игр «Граница» и «Лазертаг»  (2019 год) (конкурсное задание №2 – «Города для детей»)</vt:lpstr>
      <vt:lpstr>Презентация PowerPoint</vt:lpstr>
      <vt:lpstr>В июне НА БАЗЕ «цдо Ишимского района» прошла военно-спортивная  игра «Граница». В игре приняло участие 8 команд из 8 школ района, 80 участников: Прокуткинская, Стрехнинская, новолоктинская, плешковская, мизоновская, Тоболовская, равнецкая, карасульская школы. Командам предстояло пройти дистанцию из трех этапов:  1 этап Историческая викторина (проверка теоретических знаний участников игры по истории Российского государства и армии. 2 этап Военизированная эстафета 3 этап Неполная разборка и сборка «ММГ АК-74»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по литературе.</dc:title>
  <dc:creator>Маргарита</dc:creator>
  <cp:lastModifiedBy>Методист Фенченко Т.В.</cp:lastModifiedBy>
  <cp:revision>185</cp:revision>
  <dcterms:created xsi:type="dcterms:W3CDTF">2014-10-26T19:36:11Z</dcterms:created>
  <dcterms:modified xsi:type="dcterms:W3CDTF">2019-08-29T08:30:36Z</dcterms:modified>
</cp:coreProperties>
</file>