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2B8FA-A2F3-489C-951A-CA844681F401}" type="datetimeFigureOut">
              <a:rPr lang="ru-RU" smtClean="0"/>
              <a:t>04.06.2019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B3CA7-7A59-47BF-B1BF-7779D732865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2B8FA-A2F3-489C-951A-CA844681F401}" type="datetimeFigureOut">
              <a:rPr lang="ru-RU" smtClean="0"/>
              <a:t>04.06.2019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B3CA7-7A59-47BF-B1BF-7779D73286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2B8FA-A2F3-489C-951A-CA844681F401}" type="datetimeFigureOut">
              <a:rPr lang="ru-RU" smtClean="0"/>
              <a:t>04.06.2019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B3CA7-7A59-47BF-B1BF-7779D73286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2B8FA-A2F3-489C-951A-CA844681F401}" type="datetimeFigureOut">
              <a:rPr lang="ru-RU" smtClean="0"/>
              <a:t>04.06.2019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B3CA7-7A59-47BF-B1BF-7779D73286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2B8FA-A2F3-489C-951A-CA844681F401}" type="datetimeFigureOut">
              <a:rPr lang="ru-RU" smtClean="0"/>
              <a:t>04.06.2019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03B3CA7-7A59-47BF-B1BF-7779D732865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2B8FA-A2F3-489C-951A-CA844681F401}" type="datetimeFigureOut">
              <a:rPr lang="ru-RU" smtClean="0"/>
              <a:t>04.06.2019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B3CA7-7A59-47BF-B1BF-7779D73286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2B8FA-A2F3-489C-951A-CA844681F401}" type="datetimeFigureOut">
              <a:rPr lang="ru-RU" smtClean="0"/>
              <a:t>04.06.2019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B3CA7-7A59-47BF-B1BF-7779D73286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2B8FA-A2F3-489C-951A-CA844681F401}" type="datetimeFigureOut">
              <a:rPr lang="ru-RU" smtClean="0"/>
              <a:t>04.06.2019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B3CA7-7A59-47BF-B1BF-7779D73286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2B8FA-A2F3-489C-951A-CA844681F401}" type="datetimeFigureOut">
              <a:rPr lang="ru-RU" smtClean="0"/>
              <a:t>04.06.2019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B3CA7-7A59-47BF-B1BF-7779D73286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2B8FA-A2F3-489C-951A-CA844681F401}" type="datetimeFigureOut">
              <a:rPr lang="ru-RU" smtClean="0"/>
              <a:t>04.06.2019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B3CA7-7A59-47BF-B1BF-7779D73286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2B8FA-A2F3-489C-951A-CA844681F401}" type="datetimeFigureOut">
              <a:rPr lang="ru-RU" smtClean="0"/>
              <a:t>04.06.2019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B3CA7-7A59-47BF-B1BF-7779D73286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E92B8FA-A2F3-489C-951A-CA844681F401}" type="datetimeFigureOut">
              <a:rPr lang="ru-RU" smtClean="0"/>
              <a:t>04.06.2019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03B3CA7-7A59-47BF-B1BF-7779D7328659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564904"/>
            <a:ext cx="8229600" cy="3434680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ru-RU" sz="3700" cap="none" dirty="0"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Отчет о проведении конкурсного задания № </a:t>
            </a:r>
            <a:r>
              <a:rPr lang="ru-RU" sz="3700" cap="none" dirty="0"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1: проведение </a:t>
            </a:r>
            <a:r>
              <a:rPr lang="ru-RU" sz="3700" cap="none" dirty="0"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в муниципальном </a:t>
            </a:r>
            <a:r>
              <a:rPr lang="ru-RU" sz="3700" cap="none" dirty="0"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образовании город Торжок </a:t>
            </a:r>
            <a:r>
              <a:rPr lang="ru-RU" sz="3700" cap="none" dirty="0"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историко-документальной выставки о земляках, внесших вклад в Победу в Великой Отечественной войне</a:t>
            </a:r>
            <a:br>
              <a:rPr lang="ru-RU" sz="3700" cap="none" dirty="0"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sz="3700" cap="none" dirty="0"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90005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Проведение </a:t>
            </a:r>
            <a:r>
              <a:rPr lang="ru-RU" dirty="0" err="1"/>
              <a:t>квест</a:t>
            </a:r>
            <a:r>
              <a:rPr lang="ru-RU" dirty="0"/>
              <a:t>-игры «Победа. Я шел к тебе 4 года», +14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534019"/>
            <a:ext cx="3360000" cy="252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534019"/>
            <a:ext cx="3360000" cy="2520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23528" y="3933056"/>
            <a:ext cx="86409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dirty="0">
              <a:solidFill>
                <a:schemeClr val="bg1"/>
              </a:solidFill>
            </a:endParaRPr>
          </a:p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Всё дальше в прошлое уходит Великая Отечественная война, 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но память о ней жива в сердцах и душах людей.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 28 мая был проведен семейный </a:t>
            </a:r>
            <a:r>
              <a:rPr lang="ru-RU" sz="1600" dirty="0" err="1" smtClean="0">
                <a:solidFill>
                  <a:schemeClr val="bg1"/>
                </a:solidFill>
              </a:rPr>
              <a:t>квест</a:t>
            </a:r>
            <a:r>
              <a:rPr lang="ru-RU" sz="1600" dirty="0" smtClean="0">
                <a:solidFill>
                  <a:schemeClr val="bg1"/>
                </a:solidFill>
              </a:rPr>
              <a:t>-марафон «Победа. Я шел к тебе четыре года».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Мероприятие проходило на территории городского парка Дома культуры.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В нем приняли участие команда школьников «Друзья» против команды учителей «Семья».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В ходе </a:t>
            </a:r>
            <a:r>
              <a:rPr lang="ru-RU" sz="1600" dirty="0" err="1" smtClean="0">
                <a:solidFill>
                  <a:schemeClr val="bg1"/>
                </a:solidFill>
              </a:rPr>
              <a:t>квест</a:t>
            </a:r>
            <a:r>
              <a:rPr lang="ru-RU" sz="1600" dirty="0" smtClean="0">
                <a:solidFill>
                  <a:schemeClr val="bg1"/>
                </a:solidFill>
              </a:rPr>
              <a:t>- игры все участники проявили смекалку, ловкость и умелость: продемонстрировали свои знания в военной истории, находчиво отвечали на загадки, вспоминали фронтовые песни и стихи, определяли современное место на карте Торжка по фотографиям военных лет.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08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/>
              <a:t>Организация </a:t>
            </a:r>
            <a:r>
              <a:rPr lang="ru-RU" sz="2000" dirty="0"/>
              <a:t>выставки о Почетных гражданах города Торжка, </a:t>
            </a:r>
            <a:r>
              <a:rPr lang="ru-RU" sz="2000" dirty="0" err="1"/>
              <a:t>новоторах</a:t>
            </a:r>
            <a:r>
              <a:rPr lang="ru-RU" sz="2000" dirty="0"/>
              <a:t>, внесших вклад в Победу в Великой Отечественной войне «Память наших сердец», +12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6817" y="1484784"/>
            <a:ext cx="3360000" cy="252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066" y="1484784"/>
            <a:ext cx="3360000" cy="2520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95536" y="4272677"/>
            <a:ext cx="835292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В рамках патриотического воспитания с 1 по 15 мая в Центральной городской библиотеке им В.Ф. </a:t>
            </a:r>
            <a:r>
              <a:rPr lang="ru-RU" dirty="0" err="1" smtClean="0">
                <a:solidFill>
                  <a:schemeClr val="bg1"/>
                </a:solidFill>
              </a:rPr>
              <a:t>Кашковой</a:t>
            </a:r>
            <a:r>
              <a:rPr lang="ru-RU" dirty="0" smtClean="0">
                <a:solidFill>
                  <a:schemeClr val="bg1"/>
                </a:solidFill>
              </a:rPr>
              <a:t> работала </a:t>
            </a:r>
            <a:r>
              <a:rPr lang="ru-RU" dirty="0" err="1" smtClean="0">
                <a:solidFill>
                  <a:schemeClr val="bg1"/>
                </a:solidFill>
              </a:rPr>
              <a:t>книжно</a:t>
            </a:r>
            <a:r>
              <a:rPr lang="ru-RU" dirty="0" smtClean="0">
                <a:solidFill>
                  <a:schemeClr val="bg1"/>
                </a:solidFill>
              </a:rPr>
              <a:t>-иллюстративная выставка «Память наших сердец». Она посвящена Почетным гражданам города Торжка, </a:t>
            </a:r>
            <a:r>
              <a:rPr lang="ru-RU" dirty="0" err="1" smtClean="0">
                <a:solidFill>
                  <a:schemeClr val="bg1"/>
                </a:solidFill>
              </a:rPr>
              <a:t>новоторам</a:t>
            </a:r>
            <a:r>
              <a:rPr lang="ru-RU" dirty="0" smtClean="0">
                <a:solidFill>
                  <a:schemeClr val="bg1"/>
                </a:solidFill>
              </a:rPr>
              <a:t>, внесшим вклад в победу в Великой Отечественной войне. 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Сотрудниками библиотеки был проведен обзор книг о Великой Отечественной войне для учащихся МБОУ СОШ №8.  Школьники познакомились с изданиями </a:t>
            </a:r>
            <a:r>
              <a:rPr lang="ru-RU" dirty="0" err="1" smtClean="0">
                <a:solidFill>
                  <a:schemeClr val="bg1"/>
                </a:solidFill>
              </a:rPr>
              <a:t>торжокских</a:t>
            </a:r>
            <a:r>
              <a:rPr lang="ru-RU" dirty="0" smtClean="0">
                <a:solidFill>
                  <a:schemeClr val="bg1"/>
                </a:solidFill>
              </a:rPr>
              <a:t> авторов, которые были очевидцами тех страшных событий, узнали имена Героев Советского Союза – наших земляков, а также о чем писала наша газета в годы войны.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4965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Организация </a:t>
            </a:r>
            <a:r>
              <a:rPr lang="ru-RU" sz="2400" dirty="0"/>
              <a:t>и проведение театральной постановки «Фронтовые подруги», самодеятельный театр «Слово», +14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36293"/>
            <a:ext cx="3360000" cy="252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447254"/>
            <a:ext cx="3780000" cy="2520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31881" y="3995678"/>
            <a:ext cx="892899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Празднуя Победу в Великой Отечественной войне в майские дни, мы вспоминаем людей, причастных к этому празднику - фронтовиков, работников тыла, мирных жителей. 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У каждого из них своя война, выпавшая на его долю, 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и в сердце каждого оставила незаживающий рубец.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24 мая в Центральной городской библиотеке им. В.Ф. </a:t>
            </a:r>
            <a:r>
              <a:rPr lang="ru-RU" dirty="0" err="1" smtClean="0">
                <a:solidFill>
                  <a:schemeClr val="bg1"/>
                </a:solidFill>
              </a:rPr>
              <a:t>Кашковой</a:t>
            </a:r>
            <a:r>
              <a:rPr lang="ru-RU" dirty="0" smtClean="0">
                <a:solidFill>
                  <a:schemeClr val="bg1"/>
                </a:solidFill>
              </a:rPr>
              <a:t> состоялся показ спектакля «Фронтовые подруги» самодеятельного театра «Слово». 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Спектакль основан на реальных событиях и посвящен героическому подвигу женщин в годы Великой Отечественной войны. На встрече присутствовали жители города, школьники и студенты. Переживания и воспоминания главных героев тронули и покорили сердца зрителей.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8756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200" dirty="0" smtClean="0"/>
              <a:t>Проведение </a:t>
            </a:r>
            <a:r>
              <a:rPr lang="ru-RU" sz="2200" dirty="0"/>
              <a:t>вечера памяти «Война не окончена, пока не похоронен последний солдат» </a:t>
            </a:r>
            <a:r>
              <a:rPr lang="ru-RU" sz="2200" dirty="0" smtClean="0"/>
              <a:t>посвященного </a:t>
            </a:r>
            <a:r>
              <a:rPr lang="ru-RU" sz="2200" dirty="0"/>
              <a:t>поисковым отрядам города Торжка, +12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968" y="1389753"/>
            <a:ext cx="5186512" cy="252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389753"/>
            <a:ext cx="3360000" cy="2520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79512" y="4077072"/>
            <a:ext cx="871296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Прошло уже 74 года с момента окончания Великой Отечественной войны, с момента кровопролитной страшной трагедии. Тема Великой Отечественной войны с годами не теряет своей актуальности. 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Судьбы тысяч советских солдат, отдавших свои жизни на фронтах ВОВ до сих пор неизвестны. Миллионы семей нашей страны так и не узнали, как и где сложил голову их брат, отец или дед.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Как говорится, пока не будет захоронен последний солдат, война не считается оконченной. 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В нашем городе 22 октября 1997 был создан Военно-патриотический поисковый отряд «Виктория». 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За 22 года работы поискового отряда «Виктория» были найдены останки 1100 бойцов, погибших в годы Великой Отечественной войны. Ежегодно военно-патриотический отряд участвует в Вахтах памяти по поиску и перезахоронению останков советских воинов, павших в годы ВОВ на территории Тверской области.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Пока есть такие люди как «</a:t>
            </a:r>
            <a:r>
              <a:rPr lang="ru-RU" sz="1400" dirty="0" err="1" smtClean="0">
                <a:solidFill>
                  <a:schemeClr val="bg1"/>
                </a:solidFill>
              </a:rPr>
              <a:t>поисковии</a:t>
            </a:r>
            <a:r>
              <a:rPr lang="ru-RU" sz="1400" dirty="0" smtClean="0">
                <a:solidFill>
                  <a:schemeClr val="bg1"/>
                </a:solidFill>
              </a:rPr>
              <a:t>», пропавшие без вести солдаты на полях сражений будут найдены и обретут свой покой на родной земле….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Скромным героям Поисковых отрядов посвящается...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259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Организация </a:t>
            </a:r>
            <a:r>
              <a:rPr lang="ru-RU" sz="2000" dirty="0"/>
              <a:t>выставки «Торжок в годы Великой Отечественной войны» на основе архивных документов Горисполкома и Райисполкома, +14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744" y="1458888"/>
            <a:ext cx="5186512" cy="2520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79512" y="3995678"/>
            <a:ext cx="878497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«Торжок в годы Великой Отечественной войны» - так называется фотовыставка, которая представлена в Библиотеке на Загородной. 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На снимках Петра Добрынина запечатлены разрушения и повреждения жилых домов города Торжка от бомбежек немецкой авиации: Торговые ряды, Почтовая лестница, храмы и монастыри Торжка, церкви и административные здания. Снимки были сделаны в 1942 году с разрешения КГБ. 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В 2003 году Валентина Фёдоровна </a:t>
            </a:r>
            <a:r>
              <a:rPr lang="ru-RU" dirty="0" err="1" smtClean="0">
                <a:solidFill>
                  <a:schemeClr val="bg1"/>
                </a:solidFill>
              </a:rPr>
              <a:t>Кашкова</a:t>
            </a:r>
            <a:r>
              <a:rPr lang="ru-RU" dirty="0" smtClean="0">
                <a:solidFill>
                  <a:schemeClr val="bg1"/>
                </a:solidFill>
              </a:rPr>
              <a:t> в своей книге «Голоса из тревожного детства. Прифронтовой Торжок 1941-1945» писала: «Всего пятнадцать фотографий. Но какая пронзительная правда, как строг отбор натуры – картин, раскрывающих напряжение, трагические моменты из жизни </a:t>
            </a:r>
            <a:r>
              <a:rPr lang="ru-RU" dirty="0" err="1" smtClean="0">
                <a:solidFill>
                  <a:schemeClr val="bg1"/>
                </a:solidFill>
              </a:rPr>
              <a:t>новоторов</a:t>
            </a:r>
            <a:r>
              <a:rPr lang="ru-RU" dirty="0" smtClean="0">
                <a:solidFill>
                  <a:schemeClr val="bg1"/>
                </a:solidFill>
              </a:rPr>
              <a:t>!..». 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4628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Обзор </a:t>
            </a:r>
            <a:r>
              <a:rPr lang="ru-RU" sz="2000" dirty="0"/>
              <a:t>краеведческих произведений «Остаться человеком в пламени войны» (по страницам книг Л. Андреева, 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И</a:t>
            </a:r>
            <a:r>
              <a:rPr lang="ru-RU" sz="2000" dirty="0"/>
              <a:t>. Бондаренко, С. </a:t>
            </a:r>
            <a:r>
              <a:rPr lang="ru-RU" sz="2000" dirty="0" err="1"/>
              <a:t>Букарева</a:t>
            </a:r>
            <a:r>
              <a:rPr lang="ru-RU" sz="2000" dirty="0"/>
              <a:t>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6" t="8283" r="11115" b="10043"/>
          <a:stretch/>
        </p:blipFill>
        <p:spPr>
          <a:xfrm>
            <a:off x="323528" y="3861048"/>
            <a:ext cx="3713018" cy="264621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3527" y="1628800"/>
            <a:ext cx="865746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О войне написано много документальных и художественных книг. В фонде Центральной городской библиотеки им. В.Ф. </a:t>
            </a:r>
            <a:r>
              <a:rPr lang="ru-RU" dirty="0" err="1" smtClean="0">
                <a:solidFill>
                  <a:schemeClr val="bg1"/>
                </a:solidFill>
              </a:rPr>
              <a:t>Кашковой</a:t>
            </a:r>
            <a:r>
              <a:rPr lang="ru-RU" dirty="0" smtClean="0">
                <a:solidFill>
                  <a:schemeClr val="bg1"/>
                </a:solidFill>
              </a:rPr>
              <a:t> выделен раздел, посвященный воспоминаниям </a:t>
            </a:r>
            <a:r>
              <a:rPr lang="ru-RU" dirty="0" err="1" smtClean="0">
                <a:solidFill>
                  <a:schemeClr val="bg1"/>
                </a:solidFill>
              </a:rPr>
              <a:t>торжокских</a:t>
            </a:r>
            <a:r>
              <a:rPr lang="ru-RU" dirty="0" smtClean="0">
                <a:solidFill>
                  <a:schemeClr val="bg1"/>
                </a:solidFill>
              </a:rPr>
              <a:t> авторов о войне: это мемуары, коллективные сборники о людях и их подвигах. Сотрудники Центральной городской библиотеки им. В. Ф. </a:t>
            </a:r>
            <a:r>
              <a:rPr lang="ru-RU" dirty="0" err="1" smtClean="0">
                <a:solidFill>
                  <a:schemeClr val="bg1"/>
                </a:solidFill>
              </a:rPr>
              <a:t>Кашковой</a:t>
            </a:r>
            <a:r>
              <a:rPr lang="ru-RU" dirty="0" smtClean="0">
                <a:solidFill>
                  <a:schemeClr val="bg1"/>
                </a:solidFill>
              </a:rPr>
              <a:t> на протяжении всего мая месяца проводили обзор «Остаться человеком в пламени войны» (по страницам книг </a:t>
            </a:r>
            <a:r>
              <a:rPr lang="ru-RU" dirty="0" err="1" smtClean="0">
                <a:solidFill>
                  <a:schemeClr val="bg1"/>
                </a:solidFill>
              </a:rPr>
              <a:t>торжокских</a:t>
            </a:r>
            <a:r>
              <a:rPr lang="ru-RU" dirty="0" smtClean="0">
                <a:solidFill>
                  <a:schemeClr val="bg1"/>
                </a:solidFill>
              </a:rPr>
              <a:t> авторов -  участников Великой Отечественной войны).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283968" y="3418022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Особенно важны эти свидетельства для современных подростков и детей, которым в обязательном порядке нужно прочесть эти книги. Память невозможно купить, ее можно либо не терять, либо утратить, либо восстановить. И лучше уж не терять. Никогда! И не забывать о Победе.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Воспоминания конкретного человека являют собой не просто хронику событий, но и настоящие исторические документы, без которых невозможно составить целостную картину Великой Отечественной войны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6383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40</TotalTime>
  <Words>878</Words>
  <Application>Microsoft Office PowerPoint</Application>
  <PresentationFormat>Экран (4:3)</PresentationFormat>
  <Paragraphs>34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Апекс</vt:lpstr>
      <vt:lpstr>Отчет о проведении конкурсного задания № 1: проведение в муниципальном образовании город Торжок историко-документальной выставки о земляках, внесших вклад в Победу в Великой Отечественной войне </vt:lpstr>
      <vt:lpstr>Проведение квест-игры «Победа. Я шел к тебе 4 года», +14 </vt:lpstr>
      <vt:lpstr>Организация выставки о Почетных гражданах города Торжка, новоторах, внесших вклад в Победу в Великой Отечественной войне «Память наших сердец», +12</vt:lpstr>
      <vt:lpstr>Организация и проведение театральной постановки «Фронтовые подруги», самодеятельный театр «Слово», +14</vt:lpstr>
      <vt:lpstr>Проведение вечера памяти «Война не окончена, пока не похоронен последний солдат» посвященного поисковым отрядам города Торжка, +12</vt:lpstr>
      <vt:lpstr>Организация выставки «Торжок в годы Великой Отечественной войны» на основе архивных документов Горисполкома и Райисполкома, +14</vt:lpstr>
      <vt:lpstr>Обзор краеведческих произведений «Остаться человеком в пламени войны» (по страницам книг Л. Андреева,   И. Бондаренко, С. Букарева)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о проведении конкурсного задания № 1: проведение в муниципальном образовании город Торжок историко-документальной выставки о земляках, внесших вклад в Победу в Великой Отечественной войне</dc:title>
  <dc:creator>юзер</dc:creator>
  <cp:lastModifiedBy>юзер</cp:lastModifiedBy>
  <cp:revision>4</cp:revision>
  <dcterms:created xsi:type="dcterms:W3CDTF">2019-06-04T19:21:27Z</dcterms:created>
  <dcterms:modified xsi:type="dcterms:W3CDTF">2019-06-04T20:01:32Z</dcterms:modified>
</cp:coreProperties>
</file>