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3" r:id="rId5"/>
    <p:sldId id="262" r:id="rId6"/>
    <p:sldId id="260" r:id="rId7"/>
    <p:sldId id="261" r:id="rId8"/>
    <p:sldId id="264" r:id="rId9"/>
    <p:sldId id="265" r:id="rId10"/>
    <p:sldId id="25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КОНКУРС «ГОРОДА ДЛЯ ДЕТЕЙ 2019»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Отчёт к конкурсному заданию №2</a:t>
            </a:r>
            <a:endParaRPr lang="ru-RU" dirty="0"/>
          </a:p>
        </p:txBody>
      </p:sp>
      <p:pic>
        <p:nvPicPr>
          <p:cNvPr id="5" name="Picture 2" descr="C:\Users\Администратор\Desktop\Новая папка (5)\IMG_20190614_085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152128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0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Они ковали Победу в </a:t>
            </a:r>
            <a:r>
              <a:rPr lang="ru-RU" sz="2200" dirty="0" smtClean="0"/>
              <a:t>тылу-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чествование ветерана </a:t>
            </a:r>
            <a:r>
              <a:rPr lang="ru-RU" sz="2200" dirty="0" err="1" smtClean="0"/>
              <a:t>Шарипова</a:t>
            </a:r>
            <a:r>
              <a:rPr lang="ru-RU" sz="2200" dirty="0" smtClean="0"/>
              <a:t> Я.Ш.</a:t>
            </a:r>
            <a:r>
              <a:rPr lang="ru-RU" sz="2800" dirty="0">
                <a:ea typeface="Times New Roman"/>
                <a:cs typeface="Times New Roman"/>
              </a:rPr>
              <a:t/>
            </a:r>
            <a:br>
              <a:rPr lang="ru-RU" sz="2800" dirty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0242" name="Picture 2" descr="C:\Users\Администратор\Desktop\Новая папка (5)\IMG_20190508_150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491" y="1752600"/>
            <a:ext cx="58314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8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Флэш-моб к 9 МАЯ</a:t>
            </a:r>
            <a:endParaRPr lang="ru-RU" dirty="0"/>
          </a:p>
        </p:txBody>
      </p:sp>
      <p:pic>
        <p:nvPicPr>
          <p:cNvPr id="11266" name="Picture 2" descr="C:\Users\Администратор\Desktop\Новая папка (5)\IMG_20190506_163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491" y="1752600"/>
            <a:ext cx="58314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6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Новая папка (5)\IMG_20190614_085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612" y="1752600"/>
            <a:ext cx="3281176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69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Пусть помнят живые, пусть знают потомки</a:t>
            </a:r>
            <a:r>
              <a:rPr lang="ru-RU" sz="2800" dirty="0">
                <a:ea typeface="Times New Roman"/>
                <a:cs typeface="Times New Roman"/>
              </a:rPr>
              <a:t/>
            </a:r>
            <a:br>
              <a:rPr lang="ru-RU" sz="2800" dirty="0"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4125" y="1549750"/>
          <a:ext cx="5175749" cy="4728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596"/>
                <a:gridCol w="1976720"/>
                <a:gridCol w="1280981"/>
                <a:gridCol w="828726"/>
                <a:gridCol w="828726"/>
              </a:tblGrid>
              <a:tr h="56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«Название мероприятия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Форма проведения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Сроки проведения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Ответственный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132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Пусть помнят живые, пусть знают потомки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Историко – документальная выставка о земляках, внесших вклад в Победу в ВОВ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Март - октябрь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Никифорова А.А.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Они ковали Победу в тылу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презентация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Выборова Т.П.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Сувенир труженикам тыла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Акция 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апрель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Стрелова Л.А.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Бессмертный полк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акция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Еремеева И.Л.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Кораблик надежды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акция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Попова Н.Х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56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Песни, пришедшие с войны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Литературно – музыкальная композиция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Сафонова О.В.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Театральная летопись войны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инсценировка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апрель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Пензина Д.И.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Спасибо за мир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флешмоб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Погуляева</a:t>
                      </a:r>
                      <a:r>
                        <a:rPr lang="ru-RU" sz="1100" dirty="0">
                          <a:effectLst/>
                        </a:rPr>
                        <a:t> Г.Г.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04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Театральная летопись </a:t>
            </a:r>
            <a:r>
              <a:rPr lang="ru-RU" dirty="0" smtClean="0"/>
              <a:t>войны</a:t>
            </a:r>
            <a:br>
              <a:rPr lang="ru-RU" dirty="0" smtClean="0"/>
            </a:br>
            <a:r>
              <a:rPr lang="ru-RU" dirty="0" smtClean="0"/>
              <a:t>театральная постановка</a:t>
            </a:r>
            <a:r>
              <a:rPr lang="ru-RU" sz="2800" dirty="0">
                <a:ea typeface="Times New Roman"/>
                <a:cs typeface="Times New Roman"/>
              </a:rPr>
              <a:t/>
            </a:r>
            <a:br>
              <a:rPr lang="ru-RU" sz="2800" dirty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2051" name="Picture 3" descr="C:\Users\Администратор\Desktop\Новая папка (5)\IMG_20190509_1153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Новая папка (5)\IMG_20190509_125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1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79296" cy="1371600"/>
          </a:xfrm>
        </p:spPr>
        <p:txBody>
          <a:bodyPr>
            <a:normAutofit/>
          </a:bodyPr>
          <a:lstStyle/>
          <a:p>
            <a:r>
              <a:rPr lang="ru-RU" dirty="0"/>
              <a:t>Песни, пришедшие с войны</a:t>
            </a:r>
            <a:r>
              <a:rPr lang="ru-RU" sz="2800" dirty="0">
                <a:ea typeface="Times New Roman"/>
                <a:cs typeface="Times New Roman"/>
              </a:rPr>
              <a:t/>
            </a:r>
            <a:br>
              <a:rPr lang="ru-RU" sz="2800" dirty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3074" name="Picture 2" descr="C:\Users\Администратор\Desktop\Новая папка (5)\IMG_20190509_113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Новая папка (5)\IMG_20190509_113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5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Сувенир труженикам тыла</a:t>
            </a:r>
            <a:r>
              <a:rPr lang="ru-RU" sz="2800" dirty="0">
                <a:ea typeface="Times New Roman"/>
                <a:cs typeface="Times New Roman"/>
              </a:rPr>
              <a:t/>
            </a:r>
            <a:br>
              <a:rPr lang="ru-RU" sz="2800" dirty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25458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25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Бессмертный полк</a:t>
            </a:r>
            <a:r>
              <a:rPr lang="ru-RU" sz="2800" dirty="0">
                <a:ea typeface="Times New Roman"/>
                <a:cs typeface="Times New Roman"/>
              </a:rPr>
              <a:t/>
            </a:r>
            <a:br>
              <a:rPr lang="ru-RU" sz="2800" dirty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098" name="Picture 2" descr="C:\Users\Администратор\Desktop\Новая папка (5)\IMG_20190509_105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Новая папка (5)\IMG_20190509_103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3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Велогонка «На встречу Победе»</a:t>
            </a:r>
            <a:endParaRPr lang="ru-RU" dirty="0"/>
          </a:p>
        </p:txBody>
      </p:sp>
      <p:pic>
        <p:nvPicPr>
          <p:cNvPr id="5122" name="Picture 2" descr="C:\Users\Администратор\Desktop\Новая папка (5)\IMG_20190508_1909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2603103"/>
            <a:ext cx="3292475" cy="24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Новая папка (5)\IMG_20190508_1947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3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Свеча Памяти</a:t>
            </a:r>
            <a:endParaRPr lang="ru-RU" dirty="0"/>
          </a:p>
        </p:txBody>
      </p:sp>
      <p:pic>
        <p:nvPicPr>
          <p:cNvPr id="6147" name="Picture 3" descr="C:\Users\Администратор\Desktop\Новая папка (5)\IMG_20190508_1956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esktop\Новая папка (5)\IMG_20190508_1957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82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</TotalTime>
  <Words>154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КОНКУРС «ГОРОДА ДЛЯ ДЕТЕЙ 2019»</vt:lpstr>
      <vt:lpstr>Презентация PowerPoint</vt:lpstr>
      <vt:lpstr>Пусть помнят живые, пусть знают потомки </vt:lpstr>
      <vt:lpstr>Театральная летопись войны театральная постановка </vt:lpstr>
      <vt:lpstr>Песни, пришедшие с войны </vt:lpstr>
      <vt:lpstr>Сувенир труженикам тыла </vt:lpstr>
      <vt:lpstr>Бессмертный полк </vt:lpstr>
      <vt:lpstr>Велогонка «На встречу Победе»</vt:lpstr>
      <vt:lpstr>Свеча Памяти</vt:lpstr>
      <vt:lpstr>Они ковали Победу в тылу-  чествование ветерана Шарипова Я.Ш. </vt:lpstr>
      <vt:lpstr>Флэш-моб к 9 МАЯ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«ГОРОДА ДЛЯ ДЕТЕЙ 2019»</dc:title>
  <dc:creator>Администратор 1</dc:creator>
  <cp:lastModifiedBy>DNS</cp:lastModifiedBy>
  <cp:revision>4</cp:revision>
  <dcterms:created xsi:type="dcterms:W3CDTF">2019-09-25T06:58:51Z</dcterms:created>
  <dcterms:modified xsi:type="dcterms:W3CDTF">2019-09-25T07:34:02Z</dcterms:modified>
</cp:coreProperties>
</file>