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FDE1D28-EBE3-44BC-9E0C-E634EE38011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58F0A99-2419-418B-8B9E-B7472D210D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54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28-EBE3-44BC-9E0C-E634EE38011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0A99-2419-418B-8B9E-B7472D210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2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28-EBE3-44BC-9E0C-E634EE38011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0A99-2419-418B-8B9E-B7472D210D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79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28-EBE3-44BC-9E0C-E634EE38011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0A99-2419-418B-8B9E-B7472D210D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188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28-EBE3-44BC-9E0C-E634EE38011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0A99-2419-418B-8B9E-B7472D210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415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28-EBE3-44BC-9E0C-E634EE38011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0A99-2419-418B-8B9E-B7472D210D4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858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28-EBE3-44BC-9E0C-E634EE38011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0A99-2419-418B-8B9E-B7472D210D4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09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28-EBE3-44BC-9E0C-E634EE38011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0A99-2419-418B-8B9E-B7472D210D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448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28-EBE3-44BC-9E0C-E634EE38011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0A99-2419-418B-8B9E-B7472D210D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41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28-EBE3-44BC-9E0C-E634EE38011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0A99-2419-418B-8B9E-B7472D210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4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28-EBE3-44BC-9E0C-E634EE38011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0A99-2419-418B-8B9E-B7472D210D4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41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28-EBE3-44BC-9E0C-E634EE38011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0A99-2419-418B-8B9E-B7472D210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53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28-EBE3-44BC-9E0C-E634EE38011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0A99-2419-418B-8B9E-B7472D210D4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8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28-EBE3-44BC-9E0C-E634EE38011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0A99-2419-418B-8B9E-B7472D210D4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06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28-EBE3-44BC-9E0C-E634EE38011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0A99-2419-418B-8B9E-B7472D210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28-EBE3-44BC-9E0C-E634EE38011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0A99-2419-418B-8B9E-B7472D210D4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10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1D28-EBE3-44BC-9E0C-E634EE38011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0A99-2419-418B-8B9E-B7472D210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DE1D28-EBE3-44BC-9E0C-E634EE380112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8F0A99-2419-418B-8B9E-B7472D210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2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дорогам войны шли мои земляки.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Историко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документальная выставка о земляках , внесших вклад в Победу в Великой Отечественной войне.</a:t>
            </a:r>
          </a:p>
          <a:p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Безымянское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муниципальное образование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210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" r="43365" b="16058"/>
          <a:stretch/>
        </p:blipFill>
        <p:spPr>
          <a:xfrm>
            <a:off x="8612649" y="2942493"/>
            <a:ext cx="2809364" cy="29333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32338"/>
            <a:ext cx="9601196" cy="5043530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Накануне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Дня Победы сотрудники библиотеки-филиала №31 провели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выставку "По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дорогам войны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шли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мои земляки".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Посетителям 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напомнили страшную историю военных лет, об огромных людских потерях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. Рассказали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 числе погибших жителей нашего района  и села Безымянное, а также об односельчанах вернувшихся домой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живыми.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В завершении для гостей библиотеки   сотрудники                   прочли статью «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Кавалер ордена славы»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опубликованную                   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 1985г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. о воспоминаниях военных лет                                                         земляка А.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Постнова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, майора в отставке.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3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8" y="1501367"/>
            <a:ext cx="4571996" cy="448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61" y="714929"/>
            <a:ext cx="4970907" cy="430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076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16" y="691783"/>
            <a:ext cx="4415938" cy="4395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2550" r="2509" b="3984"/>
          <a:stretch/>
        </p:blipFill>
        <p:spPr>
          <a:xfrm>
            <a:off x="6295292" y="1277938"/>
            <a:ext cx="4794738" cy="4523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611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6" y="726221"/>
            <a:ext cx="5111261" cy="3916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15" y="1664065"/>
            <a:ext cx="5146432" cy="4126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5404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79231"/>
            <a:ext cx="9601196" cy="4996637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Для учащихся, которые не смогли посетить выставку было организовано мероприятие в школе. Детям показали документальный фильм, рассказали о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госпитале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, который во время Великой Отечественной войны располагался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 селе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Безымянное, о летчиках, которые погибли на территории муниципального образования.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8"/>
          <a:stretch/>
        </p:blipFill>
        <p:spPr>
          <a:xfrm>
            <a:off x="1488831" y="3156264"/>
            <a:ext cx="4525107" cy="2719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3"/>
          <a:stretch/>
        </p:blipFill>
        <p:spPr>
          <a:xfrm>
            <a:off x="6342182" y="3156265"/>
            <a:ext cx="4747845" cy="2719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594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0"/>
          <a:stretch/>
        </p:blipFill>
        <p:spPr>
          <a:xfrm>
            <a:off x="850819" y="726830"/>
            <a:ext cx="5350689" cy="3493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8889" r="4102"/>
          <a:stretch/>
        </p:blipFill>
        <p:spPr>
          <a:xfrm>
            <a:off x="6330461" y="2356215"/>
            <a:ext cx="5029200" cy="3728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1119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175</TotalTime>
  <Words>106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По дорогам войны шли мои земляки.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16</cp:revision>
  <dcterms:created xsi:type="dcterms:W3CDTF">2019-06-04T05:59:34Z</dcterms:created>
  <dcterms:modified xsi:type="dcterms:W3CDTF">2019-06-07T06:04:31Z</dcterms:modified>
</cp:coreProperties>
</file>