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6" r:id="rId6"/>
    <p:sldId id="265" r:id="rId7"/>
    <p:sldId id="262" r:id="rId8"/>
    <p:sldId id="261" r:id="rId9"/>
    <p:sldId id="267" r:id="rId10"/>
    <p:sldId id="263" r:id="rId11"/>
    <p:sldId id="26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9\патриотизм\Отчет июнь 2019 по выставке\2.jpg">
            <a:extLst>
              <a:ext uri="{FF2B5EF4-FFF2-40B4-BE49-F238E27FC236}">
                <a16:creationId xmlns:a16="http://schemas.microsoft.com/office/drawing/2014/main" id="{DB8B6A9C-F3C3-4ABE-B143-AC14E3D09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96" y="0"/>
            <a:ext cx="917079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1828800"/>
            <a:ext cx="5855110" cy="2514600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b="1" dirty="0">
              <a:solidFill>
                <a:srgbClr val="7030A0"/>
              </a:solidFill>
              <a:latin typeface="Book Antiqua" panose="02040602050305030304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Конкурс городов России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«Города для  детей. 2019»</a:t>
            </a:r>
          </a:p>
          <a:p>
            <a:pPr algn="ctr"/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9CC6D-8E33-44F3-BCFB-164641884562}"/>
              </a:ext>
            </a:extLst>
          </p:cNvPr>
          <p:cNvSpPr txBox="1"/>
          <p:nvPr/>
        </p:nvSpPr>
        <p:spPr>
          <a:xfrm>
            <a:off x="2727774" y="6260068"/>
            <a:ext cx="38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C00000"/>
                </a:solidFill>
              </a:rPr>
              <a:t> г. о. </a:t>
            </a:r>
            <a:r>
              <a:rPr lang="ru-RU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</a:t>
            </a:r>
            <a:r>
              <a:rPr lang="ru-RU" b="1" dirty="0">
                <a:ln w="11430"/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5E2828-5C46-4756-9F92-49AE0D2E5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702"/>
            <a:ext cx="1905000" cy="18918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FA27B0-6189-4B10-8E0D-B8D440BA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4917"/>
            <a:ext cx="1249734" cy="15952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pic>
        <p:nvPicPr>
          <p:cNvPr id="2050" name="Picture 2" descr="D:\2019\патриотизм\Отчет июнь 2019 по выставке\288rc5eRg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2571750" cy="4572000"/>
          </a:xfrm>
          <a:prstGeom prst="rect">
            <a:avLst/>
          </a:prstGeom>
          <a:noFill/>
        </p:spPr>
      </p:pic>
      <p:pic>
        <p:nvPicPr>
          <p:cNvPr id="2051" name="Picture 3" descr="D:\2019\патриотизм\Отчет июнь 2019 по выставке\i3_F3t3C5Q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3400"/>
            <a:ext cx="4876800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600" y="3657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Историко-документальная выставка на территории Координационного общественного совета № 6 привлекла детей и взрослых , живущих в нескольких многоквартирных домах самого густонаселенного района Сызрани.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0" y="2666"/>
            <a:ext cx="9128290" cy="6855334"/>
          </a:xfrm>
          <a:prstGeom prst="rect">
            <a:avLst/>
          </a:prstGeom>
          <a:noFill/>
        </p:spPr>
      </p:pic>
      <p:pic>
        <p:nvPicPr>
          <p:cNvPr id="3075" name="Picture 3" descr="D:\2019\патриотизм\Отчет июнь 2019 по выставке\Cj4LhJcgGd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32" y="631723"/>
            <a:ext cx="4638368" cy="3091038"/>
          </a:xfrm>
          <a:prstGeom prst="rect">
            <a:avLst/>
          </a:prstGeom>
          <a:noFill/>
        </p:spPr>
      </p:pic>
      <p:pic>
        <p:nvPicPr>
          <p:cNvPr id="3078" name="Picture 6" descr="D:\2019\патриотизм\Отчет июнь 2019 по выставке\f3UibVKUR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31723"/>
            <a:ext cx="2816481" cy="50070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4233208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Таким образом, в результате совместного сотрудничества трех учреждений, было проведено пять выставок, которые охватили девять тысяч четыреста двадцать шесть человек, из них четыре тысячи двести двадцать шесть детей.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019\патриотизм\Отчет июнь 2019 по выставке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96" y="0"/>
            <a:ext cx="917079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2800" y="304800"/>
            <a:ext cx="5562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Конкурсное задание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«Проведение в муниципальном образовании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историко-документальной выставки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земляках, внесших вклад в Победу в Великой Отечественной войне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«ТВОИ ГЕРОИ, СЫЗРАНЬ»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4" y="0"/>
            <a:ext cx="915114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0" y="3810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мая 2019 года в Сквере выдающихся людей жителям города Сызрани впервые была представлена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историко-документальная выставка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"Твои герои, Сызрань".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905001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Выставка подготовлена и организована МКУ «Ресурсный центр поддержки развития местного самоуправления», </a:t>
            </a: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совместно с МБУ «Краеведческий музей городского округа Сызрань», ГКУ СО «Центр помощи детям, оставшимся без попечения родителей «Искра» городского округа Сызрань (коррекционный)» и жителями города. 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Это рассказ о жизни и подвиге наших земляков, внесших вклад в Великую Победу над фашизмом: 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	- О  Героях Советского Союза, чьи имена связаны с нашим городом - родившимися в Сызрани, работающими на предприятиях города в предвоенный период или связанными с Сызранью местом учебы;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	- 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сызранцах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– участниках Великой Отечественной войны;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				- О вкладе предприятий Сызрани  в				   разгром немецких захватчиков.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pic>
        <p:nvPicPr>
          <p:cNvPr id="7169" name="Picture 1" descr="D:\2019\патриотизм\Отчет июнь 2019 по выставке\роллап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200765" cy="5334000"/>
          </a:xfrm>
          <a:prstGeom prst="rect">
            <a:avLst/>
          </a:prstGeom>
          <a:noFill/>
        </p:spPr>
      </p:pic>
      <p:pic>
        <p:nvPicPr>
          <p:cNvPr id="7171" name="Picture 3" descr="D:\2019\патриотизм\Отчет июнь 2019 по выставке\vDgpB1j6C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762000"/>
            <a:ext cx="31496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pic>
        <p:nvPicPr>
          <p:cNvPr id="7169" name="Picture 1" descr="D:\2019\патриотизм\Отчет июнь 2019 по выставке\роллап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200765" cy="5334000"/>
          </a:xfrm>
          <a:prstGeom prst="rect">
            <a:avLst/>
          </a:prstGeom>
          <a:noFill/>
        </p:spPr>
      </p:pic>
      <p:pic>
        <p:nvPicPr>
          <p:cNvPr id="1026" name="Picture 2" descr="D:\2019\патриотизм\Отчет июнь 2019 по выставке\MkVBiaBKQY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9600"/>
            <a:ext cx="3771587" cy="251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2019\патриотизм\Отчет июнь 2019 по выставке\L2zPAx5VM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200400"/>
            <a:ext cx="3733531" cy="248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pic>
        <p:nvPicPr>
          <p:cNvPr id="6145" name="Picture 1" descr="D:\2019\патриотизм\Отчет июнь 2019 по выставке\роллап (2)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5884752" cy="5607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2AAEE-0954-4AF2-A0F7-ADB7B6246867}"/>
              </a:ext>
            </a:extLst>
          </p:cNvPr>
          <p:cNvSpPr txBox="1"/>
          <p:nvPr/>
        </p:nvSpPr>
        <p:spPr>
          <a:xfrm>
            <a:off x="990600" y="990600"/>
            <a:ext cx="396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Совместно с ГКУ СО «ЦП ДОПР «Искра» (коррекционный)» </a:t>
            </a:r>
          </a:p>
          <a:p>
            <a:r>
              <a:rPr lang="ru-RU" sz="1900" dirty="0"/>
              <a:t>09 мая 2019 года реализован проект «Дети блокады»: в сквере у Спасской башни Сызранского кремля была организована </a:t>
            </a:r>
            <a:r>
              <a:rPr lang="ru-RU" sz="1900" dirty="0" err="1"/>
              <a:t>историко</a:t>
            </a:r>
            <a:r>
              <a:rPr lang="ru-RU" sz="1900" dirty="0"/>
              <a:t> – документальная выставка, посвященная </a:t>
            </a:r>
          </a:p>
          <a:p>
            <a:r>
              <a:rPr lang="ru-RU" sz="1900" dirty="0"/>
              <a:t>детям – блокадникам, которых в тяжелые военные годы принял Детский дом города. </a:t>
            </a:r>
          </a:p>
          <a:p>
            <a:r>
              <a:rPr lang="ru-RU" sz="1900" dirty="0"/>
              <a:t>Об их нелегких судьбах, приемных родителях, о том, как сложилась их дальнейшая жизнь, рассказывали нынешние воспитанники детского дома.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50008-08F0-4021-97FE-5136B1602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7" y="381000"/>
            <a:ext cx="3096344" cy="1859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FF76FF-50CB-45C7-A8A6-FAF62B091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7" y="2325018"/>
            <a:ext cx="3096344" cy="2012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5996B-605E-44D1-B189-0AA284E68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87" y="4421443"/>
            <a:ext cx="3126732" cy="2117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2AAEE-0954-4AF2-A0F7-ADB7B6246867}"/>
              </a:ext>
            </a:extLst>
          </p:cNvPr>
          <p:cNvSpPr txBox="1"/>
          <p:nvPr/>
        </p:nvSpPr>
        <p:spPr>
          <a:xfrm>
            <a:off x="5486400" y="1548348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Помимо экскурсии,  посетители могли пообщаться с живым свидетелем  трагических событий тех далеких лет, некогда девочкой из блокадного Ленинграда, ныне председателем «Общества жителей блокадного Ленинграда»  - Кирсановой Надеждой Федоровной. ( слева)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28F2FF-9B43-4373-A5B7-D0E043DD3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4215066" cy="31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2019\патриотизм\Отчет июнь 2019 по выставке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  <p:pic>
        <p:nvPicPr>
          <p:cNvPr id="5122" name="Picture 2" descr="D:\2019\патриотизм\Отчет июнь 2019 по выставке\QdTBINPvV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4991591" cy="332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2019\патриотизм\Отчет июнь 2019 по выставке\4ZTK30WbJ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352800"/>
            <a:ext cx="4495800" cy="299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762000"/>
            <a:ext cx="274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Историко-документальная выставка на спортивном празднике на территории Координационного общественного совета № 2 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оказалась кстати.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314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Franklin Gothic Book</vt:lpstr>
      <vt:lpstr>Franklin Gothic Medium</vt:lpstr>
      <vt:lpstr>Times New Roman</vt:lpstr>
      <vt:lpstr>Wingdings 2</vt:lpstr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27</cp:revision>
  <dcterms:created xsi:type="dcterms:W3CDTF">2019-06-04T10:35:17Z</dcterms:created>
  <dcterms:modified xsi:type="dcterms:W3CDTF">2019-06-05T06:41:40Z</dcterms:modified>
</cp:coreProperties>
</file>