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9CA5-088B-4B2A-9205-C463E6185504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54E6-98DB-4C59-8DA5-127AAFADB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8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9CA5-088B-4B2A-9205-C463E6185504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54E6-98DB-4C59-8DA5-127AAFADB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г.Красноуфимск</a:t>
            </a:r>
            <a:b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Свердловская область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600" smtClean="0"/>
              <a:t>   В канун празднования Дня Победы в Великой Отечественной войне на территории городского округа Красноуфимск был проведен ряд мероприятий, посвященный сохранению памяти о событиях прошедшей войны.  </a:t>
            </a:r>
            <a:br>
              <a:rPr lang="ru-RU" sz="1600" smtClean="0"/>
            </a:br>
            <a:r>
              <a:rPr lang="ru-RU" sz="1600" smtClean="0"/>
              <a:t>   В мероприятиях приняли участие учреждения культуры и библиотечной системы, учреждения системы образования, молодежной политики, некоммерческие организации. </a:t>
            </a:r>
            <a:br>
              <a:rPr lang="ru-RU" sz="1600" smtClean="0"/>
            </a:br>
            <a:r>
              <a:rPr lang="ru-RU" sz="1600" smtClean="0"/>
              <a:t>   </a:t>
            </a:r>
            <a:r>
              <a:rPr lang="ru-RU" sz="1600" smtClean="0"/>
              <a:t>Активное участие в создании выставок, экспозиций, сборников принимают школьники, студенты средних профессиональных учебных заведений, семьи с детьми дошкольного возраста, ветеранские организации, волонтеры.  </a:t>
            </a:r>
            <a:br>
              <a:rPr lang="ru-RU" sz="1600" smtClean="0"/>
            </a:br>
            <a:r>
              <a:rPr lang="ru-RU" sz="1600" smtClean="0"/>
              <a:t>   Школьные музеи организованы в четырех школах, Дворце творчества, четырех учреждениях среднего профессионального образования.  В рамках проектной деятельности с обучающимися ведется работа по сбору информации о земляках-участниках Великой Отечественной войны и передается в музеи.   </a:t>
            </a:r>
            <a:endParaRPr lang="ru-RU" sz="1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/>
              <a:t>Проект «Добровольцы Красноуфимска»</a:t>
            </a:r>
            <a:br>
              <a:rPr lang="ru-RU" sz="16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500" smtClean="0"/>
              <a:t>В марте 2019 года состоялась 4-я сессия съёмок фильма «Добровольцы Красноуфимска», что снимается в нашем городе и районе съёмочной группой производственной студии «УралКино» (руководитель съёмочной группы А.В.Турчанинов). Фильм посвящен подвигу уральцев по формированию Уральского Добровольческого Танкового Корпуса. Активное участие в организации съёмок принимает режиссёр, ведущий Центра Культуры и Досуга, ценитель истории города Ю. Ужегов. </a:t>
            </a:r>
            <a:br>
              <a:rPr lang="ru-RU" sz="1500" smtClean="0"/>
            </a:br>
            <a:r>
              <a:rPr lang="ru-RU" sz="1500" smtClean="0"/>
              <a:t>В числе добровольцев Уральского Добровольческого Танкового Корпуса сражались 28 красноуфимцев из города и района. 75 лет прошло с той суровой военной поры. Из добровольцев Красноуфимска никого не осталось на этой земле, но мы должны сохранить и передать потомкам память о защитниках Отечества.  Неоценимую помощь в съемках оказывают воспитанники военно-патриотических клубов и волонтеры</a:t>
            </a:r>
            <a:endParaRPr lang="ru-RU" sz="15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/>
              <a:t>В Красноуфимске стартовал семейный проект «Лицо солдата – лицо Победы». 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Суть проекта заключается в следующем:</a:t>
            </a:r>
            <a:br>
              <a:rPr lang="ru-RU" sz="1400" smtClean="0"/>
            </a:br>
            <a:r>
              <a:rPr lang="ru-RU" sz="1400" smtClean="0"/>
              <a:t>- в проведении серии конкурсов социальных роликов об участниках Великой Отечественной войны 1941-1945 гг., защитниках отечества «Герой победы в моей семье», </a:t>
            </a:r>
            <a:br>
              <a:rPr lang="ru-RU" sz="1400" smtClean="0"/>
            </a:br>
            <a:r>
              <a:rPr lang="ru-RU" sz="1400" smtClean="0"/>
              <a:t>- сбор документального материала об участниках ВОВ, находящегося в семейных архивах,</a:t>
            </a:r>
            <a:br>
              <a:rPr lang="ru-RU" sz="1400" smtClean="0"/>
            </a:br>
            <a:r>
              <a:rPr lang="ru-RU" sz="1400" smtClean="0"/>
              <a:t>- проведение литературных конкурсов «О нас говорят потомки»,</a:t>
            </a:r>
            <a:br>
              <a:rPr lang="ru-RU" sz="1400" smtClean="0"/>
            </a:br>
            <a:r>
              <a:rPr lang="ru-RU" sz="1400" smtClean="0"/>
              <a:t>- создание сценария театрализованного представления к юбилею Победы на основе собранных документальных материалов и литературных конкурсов,</a:t>
            </a:r>
            <a:br>
              <a:rPr lang="ru-RU" sz="1400" smtClean="0"/>
            </a:br>
            <a:r>
              <a:rPr lang="ru-RU" sz="1400" smtClean="0"/>
              <a:t>- организация демонстрации лучших созданных фильмов проекта «Лицо солдата» в ОУ города, в кинозалах ЦКиД, в музее и т.д., </a:t>
            </a:r>
            <a:br>
              <a:rPr lang="ru-RU" sz="1400" smtClean="0"/>
            </a:br>
            <a:r>
              <a:rPr lang="ru-RU" sz="1400" smtClean="0"/>
              <a:t>- сбор материала для создания акции «Стена памяти – Лицо солдата». 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/>
              <a:t>Экскурсия «Фронтовая землянка»</a:t>
            </a:r>
            <a:br>
              <a:rPr lang="ru-RU" sz="1600" b="1" smtClean="0"/>
            </a:br>
            <a:r>
              <a:rPr lang="ru-RU" sz="1600" smtClean="0"/>
              <a:t> </a:t>
            </a:r>
            <a:br>
              <a:rPr lang="ru-RU" sz="1600" smtClean="0"/>
            </a:br>
            <a:r>
              <a:rPr lang="ru-RU" sz="1400" smtClean="0"/>
              <a:t>Красноуфимский краеведческий музей в канун празднования Дня Победы в Великой Отечественной войне открыл двери для детей и руководителей дошкольного и начального школьного возраста для посещения интерактивной экскурсии «Фронтовая землянка». На этом мероприятии дети узнали о том, как воевали солдаты в Великую Отечественную войну. Смогли принять участие в конкурсах: одевали военную форму, бинтовали раны, а также стреляли и бросали гранаты по танкам противника.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/>
              <a:t>Конкурс чтецов «Мы о войне стихами говорим» </a:t>
            </a:r>
            <a:br>
              <a:rPr lang="ru-RU" sz="1600" b="1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6 мая лекционный зал детской библиотеки заполнили нарядные и взволнованные дети, родители, педагоги, библиотекари – почти 80 человек. Здесь состоялся общегородской тур библиотечного конкурса чтецов «Мы о войне стихами говорим» среди младших школьников. 35 представителей от всех библиотек Красноуфимска – победителей первого тура – собрались, чтобы продолжить борьбу за звание лучшего чтеца стихотворений о войне. Сначала выступили конкурсанты младшей группы (1-2 классы), затем – старшей (3-4 классы). </a:t>
            </a:r>
            <a:br>
              <a:rPr lang="ru-RU" sz="1400" smtClean="0"/>
            </a:br>
            <a:r>
              <a:rPr lang="ru-RU" sz="1400" smtClean="0"/>
              <a:t>Все участники очень старались передать всю глубину поэтических произведений, горе и сострадание, радость и гордость. Многие использовали музыкальное сопровождение, показ фоновых слайд-презентаций, видеоролики, атрибуты (цветы, игрушки, куклы). Даже внешний вид конкурсантов помогал им в чтении: кроме обычного торжественного бело-черного наряда были и плащ-палатки, и пилотки, и камуфляжные костюмы, и гимнастерки с непременным атрибутом – георгиевской ленточкой.  </a:t>
            </a:r>
            <a:br>
              <a:rPr lang="ru-RU" sz="1400" smtClean="0"/>
            </a:br>
            <a:r>
              <a:rPr lang="ru-RU" sz="1400" smtClean="0"/>
              <a:t>Все конкурсанты получили грамоты, книги и памятные сувениры с символикой дня Победы. 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62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Тема Office</vt:lpstr>
      <vt:lpstr>г.Красноуфимск Свердловская область</vt:lpstr>
      <vt:lpstr>   В канун празднования Дня Победы в Великой Отечественной войне на территории городского округа Красноуфимск был проведен ряд мероприятий, посвященный сохранению памяти о событиях прошедшей войны.      В мероприятиях приняли участие учреждения культуры и библиотечной системы, учреждения системы образования, молодежной политики, некоммерческие организации.     Активное участие в создании выставок, экспозиций, сборников принимают школьники, студенты средних профессиональных учебных заведений, семьи с детьми дошкольного возраста, ветеранские организации, волонтеры.      Школьные музеи организованы в четырех школах, Дворце творчества, четырех учреждениях среднего профессионального образования.  В рамках проектной деятельности с обучающимися ведется работа по сбору информации о земляках-участниках Великой Отечественной войны и передается в музеи.   </vt:lpstr>
      <vt:lpstr>Проект «Добровольцы Красноуфимска»  В марте 2019 года состоялась 4-я сессия съёмок фильма «Добровольцы Красноуфимска», что снимается в нашем городе и районе съёмочной группой производственной студии «УралКино» (руководитель съёмочной группы А.В.Турчанинов). Фильм посвящен подвигу уральцев по формированию Уральского Добровольческого Танкового Корпуса. Активное участие в организации съёмок принимает режиссёр, ведущий Центра Культуры и Досуга, ценитель истории города Ю. Ужегов.  В числе добровольцев Уральского Добровольческого Танкового Корпуса сражались 28 красноуфимцев из города и района. 75 лет прошло с той суровой военной поры. Из добровольцев Красноуфимска никого не осталось на этой земле, но мы должны сохранить и передать потомкам память о защитниках Отечества.  Неоценимую помощь в съемках оказывают воспитанники военно-патриотических клубов и волонтеры</vt:lpstr>
      <vt:lpstr>В Красноуфимске стартовал семейный проект «Лицо солдата – лицо Победы».   Суть проекта заключается в следующем: - в проведении серии конкурсов социальных роликов об участниках Великой Отечественной войны 1941-1945 гг., защитниках отечества «Герой победы в моей семье»,  - сбор документального материала об участниках ВОВ, находящегося в семейных архивах, - проведение литературных конкурсов «О нас говорят потомки», - создание сценария театрализованного представления к юбилею Победы на основе собранных документальных материалов и литературных конкурсов, - организация демонстрации лучших созданных фильмов проекта «Лицо солдата» в ОУ города, в кинозалах ЦКиД, в музее и т.д.,  - сбор материала для создания акции «Стена памяти – Лицо солдата». </vt:lpstr>
      <vt:lpstr>Экскурсия «Фронтовая землянка»   Красноуфимский краеведческий музей в канун празднования Дня Победы в Великой Отечественной войне открыл двери для детей и руководителей дошкольного и начального школьного возраста для посещения интерактивной экскурсии «Фронтовая землянка». На этом мероприятии дети узнали о том, как воевали солдаты в Великую Отечественную войну. Смогли принять участие в конкурсах: одевали военную форму, бинтовали раны, а также стреляли и бросали гранаты по танкам противника.</vt:lpstr>
      <vt:lpstr>Конкурс чтецов «Мы о войне стихами говорим»   6 мая лекционный зал детской библиотеки заполнили нарядные и взволнованные дети, родители, педагоги, библиотекари – почти 80 человек. Здесь состоялся общегородской тур библиотечного конкурса чтецов «Мы о войне стихами говорим» среди младших школьников. 35 представителей от всех библиотек Красноуфимска – победителей первого тура – собрались, чтобы продолжить борьбу за звание лучшего чтеца стихотворений о войне. Сначала выступили конкурсанты младшей группы (1-2 классы), затем – старшей (3-4 классы).  Все участники очень старались передать всю глубину поэтических произведений, горе и сострадание, радость и гордость. Многие использовали музыкальное сопровождение, показ фоновых слайд-презентаций, видеоролики, атрибуты (цветы, игрушки, куклы). Даже внешний вид конкурсантов помогал им в чтении: кроме обычного торжественного бело-черного наряда были и плащ-палатки, и пилотки, и камуфляжные костюмы, и гимнастерки с непременным атрибутом – георгиевской ленточкой.   Все конкурсанты получили грамоты, книги и памятные сувениры с символикой дня Победы. 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г.Красноуфимск Свердловская область</dc:title>
  <dc:creator>1</dc:creator>
  <cp:lastModifiedBy>1</cp:lastModifiedBy>
  <cp:revision>1</cp:revision>
  <dcterms:created xsi:type="dcterms:W3CDTF">2019-06-05T07:22:27Z</dcterms:created>
  <dcterms:modified xsi:type="dcterms:W3CDTF">2019-06-05T07:22:27Z</dcterms:modified>
</cp:coreProperties>
</file>