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4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4606"/>
    <a:srgbClr val="FEB8B8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7483-6D79-494C-A9EE-3D41B04293B2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C6F7-E5A9-4B15-989E-8C3C77C0A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0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2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3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2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1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1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8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5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0F75-5818-490B-8BC9-026162D0EA38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BEF9-1654-422F-AEC9-390D0DE5B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4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chermc.volmed.org.ru/img/news/70_Pronin_PF.jpg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chermc.volmed.org.ru/img/news/70_rodichev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hyperlink" Target="https://chermc.volmed.org.ru/img/news/70_blinova_parad_pobedi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chermc.volmed.org.ru/img/news/70_blinova_v_molodosti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chermc.volmed.org.ru/img/news/70_Guseva_KS.jp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chermc.volmed.org.ru/img/news/70_Dzyubanova.jpg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89864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98293" y="389504"/>
            <a:ext cx="6562807" cy="901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Череповец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73" y="2128606"/>
            <a:ext cx="2103302" cy="2097206"/>
          </a:xfrm>
          <a:prstGeom prst="rect">
            <a:avLst/>
          </a:prstGeom>
        </p:spPr>
      </p:pic>
      <p:sp>
        <p:nvSpPr>
          <p:cNvPr id="9" name="Прямоугольник 93"/>
          <p:cNvSpPr>
            <a:spLocks noChangeArrowheads="1"/>
          </p:cNvSpPr>
          <p:nvPr/>
        </p:nvSpPr>
        <p:spPr bwMode="auto">
          <a:xfrm>
            <a:off x="2481944" y="2006930"/>
            <a:ext cx="91137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конкурсного задания № 1: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в муниципальном образовании историко-документальной выставки о земляках, внесших вклад в Победу в Великой Отечественной войне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48" y="180831"/>
            <a:ext cx="2338370" cy="199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428" y="403762"/>
            <a:ext cx="1665223" cy="110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3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521" y="531561"/>
            <a:ext cx="1081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 75-летию со Дня Победы»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0" y="0"/>
            <a:ext cx="1542429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1" y="215662"/>
            <a:ext cx="1353786" cy="13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27565" y="1489426"/>
            <a:ext cx="9642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5" y="296883"/>
            <a:ext cx="1456706" cy="1223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34443" y="1443841"/>
            <a:ext cx="922712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Пронин Павел Филиппович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выпускник Череповецкой фельдшерско-акушерской школы 1941 года. </a:t>
            </a:r>
            <a:b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  В августе 1941 года призван в ряды Красной армии. Начал службу в десантно-танковых войсках. Принимал участие в боях за Москву. Осенью 1942 года принял участие в боях под Бобруйском. Участвовал в боях за освобождение Сталинграда. Был контужен, дважды ранен. Запомнился Павлу Филипповичу бой 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Нарвинского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плацдарма. 10 дней сдерживая танковый батальон вражеский натиск немцев, не было связи, горючего, боеприпасов, закончилось продовольствие. Стреляли по одному патрону без права на ошибку. На 11 день пришло подкрепление. </a:t>
            </a:r>
            <a:b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  Войну Павел Филиппович закончил в Берлине в звании капитана медицинской службы. До 1949 года служил в составе советского контингента войск в Германии. За боевые заслуги перед Родиной награждён орденом «Красного знамени», двумя орденам «Красной звезды», медалью «За отвагу», двумя медалями «За боевые заслуги» и другими наградами.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 ">
            <a:hlinkClick r:id="rId5" tooltip="&quot; 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2108982"/>
            <a:ext cx="1698172" cy="2178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396" y="282179"/>
            <a:ext cx="108182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Интерактивная выставка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«Земляки-герои»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701985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083" y="191909"/>
            <a:ext cx="1284748" cy="126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7990" y="1014413"/>
            <a:ext cx="109201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мая в музыкальном зале БУ СО ВО «РЦ «Преодоление» для 38 детей с ограниченными возможностями здоровья  состоялась интерактивная выставка о земляках – героях Великой Отечественной войны. Специалисты Учреждения познакомили детей с подвигами наших земляков во время Великой отечественной войны (Маршала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И.С.Коневева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летчика – истребителя А.Ф.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танкиста А.К.Панкратова, командира бомбардировочного полка Балтийского флота Е.Н.Преображенского, командира отделения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В.Н.Прокатова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 Мероприятие состояло из интерактивной части во время, которой показали фото и познакомили с подвигами знаменитых героев – земляков, игровой программы и мини - концерта.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23" y="0"/>
            <a:ext cx="1591294" cy="140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8160" y="4390901"/>
            <a:ext cx="2861954" cy="214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8347" y="4381993"/>
            <a:ext cx="2842161" cy="213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8050" y="4358244"/>
            <a:ext cx="2952998" cy="22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396" y="282179"/>
            <a:ext cx="10818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Виртуальная выставка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«Ими гордится Вологодчина»</a:t>
            </a: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701985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083" y="191909"/>
            <a:ext cx="1284748" cy="126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72364" y="1382548"/>
            <a:ext cx="109201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МАОУ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«Детский технопарк «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прошла виртуальная выставка «Ими гордится Вологодчина».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очках виртуальной реальности можно увидеть выставку портретов земляков, участвовавших в ВОВ с описанием их боевого пути и вклада в жизнь г. Череповца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23" y="0"/>
            <a:ext cx="1591294" cy="140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5" t="22119" r="549" b="33516"/>
          <a:stretch/>
        </p:blipFill>
        <p:spPr>
          <a:xfrm>
            <a:off x="1086929" y="4278702"/>
            <a:ext cx="2375197" cy="16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1687" y="282179"/>
            <a:ext cx="10250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«Все силы тыла на помощь фронту!»</a:t>
            </a: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40" y="0"/>
            <a:ext cx="1898688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31" y="168160"/>
            <a:ext cx="856920" cy="84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7990" y="1014413"/>
            <a:ext cx="1092018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Передвижная выставка о Череповце в годы Великой Отечественной войны. На выставке были представлены фотографии, письма с фронта, плакаты  периода Великой Отечественной войны. Та страшная война затронула каждый уголок нашей страны, каждый район, каждый город, каждую семью. Не остался в стороне от происходящего и наш город.  Всего за годы войны из  Череповца и Череповецкого района на фронт ушли 19 тысяч 300 человек, назад вернулась только половина. Память о героях хранят письма с фронта, документы, фотографии, которые хранятся в фондах музейного объединения. На стендах передвижной выставки зрители увидели эти красноречивые свидетельства страшных событий.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выставка рассказывает о том, как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череповчане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трудились на заводе, обеспечивая фронт необходимой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спецпродукцией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как Череповец стал городом-госпиталем, где почти 40 лучших зданий (школы, техникум, дом культуры и др.) были отданы под лазареты для спасения раненых.</a:t>
            </a:r>
          </a:p>
          <a:p>
            <a:pPr algn="just"/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52" y="154380"/>
            <a:ext cx="1147948" cy="1021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1687" y="282179"/>
            <a:ext cx="102509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Передвижная выставка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«Все силы тыла на помощь фронту!»</a:t>
            </a: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1364299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90" y="215660"/>
            <a:ext cx="1353786" cy="13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37507"/>
            <a:ext cx="1646712" cy="133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чермо.рф/images/ice_palac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130" y="1591294"/>
            <a:ext cx="11815948" cy="470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9593" y="21633"/>
            <a:ext cx="10818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фестиваль-конкурс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«Ради жизни на Земле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701985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459" y="322538"/>
            <a:ext cx="1284748" cy="126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7990" y="1014413"/>
            <a:ext cx="109201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фотоколлажей «Эхо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прошедшей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войны»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конкурсе приняли участие воспитанники детских садов и учащиеся школ города, их учителя и родители.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«Эхо прошедшей войны» принято 74 работы. Участие приняли 137 детей и 83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взрослых. Коллажи участников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представлены на выставке, торжественное открытие которой состоялось 30 апреля.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77" y="308759"/>
            <a:ext cx="1591294" cy="140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37" y="3133037"/>
            <a:ext cx="2636495" cy="3515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-1875" r="416" b="1875"/>
          <a:stretch/>
        </p:blipFill>
        <p:spPr>
          <a:xfrm>
            <a:off x="7992637" y="3076516"/>
            <a:ext cx="4074166" cy="32110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" y="3133037"/>
            <a:ext cx="4206015" cy="31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396" y="495935"/>
            <a:ext cx="1081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фестиваль-конкурс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«Ради жизни на Земле»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1542429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1" y="1367568"/>
            <a:ext cx="1353786" cy="13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5492" y="1489426"/>
            <a:ext cx="10532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видеороликов «Спасибо за Победу»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конкурс «Спасибо за Победу» принято 25 видеороликов. Участие приняли 165 детей и 95 взрослых.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видеороликов по ссылке: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https://vk.com/dvhimikov?w=wall-28552807_5872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0" y="1365662"/>
            <a:ext cx="1456706" cy="1223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521" y="531561"/>
            <a:ext cx="1081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 75-летию со Дня Победы»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1542429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1" y="215662"/>
            <a:ext cx="1353786" cy="13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00695" y="1489426"/>
            <a:ext cx="936963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Рубрика на официальном сайте БПОУ ВО «Череповецкий медицинский колледж имени Н.М. Амосова» о ветеранах, выпускниках учреждения, прошедших дорогами войны.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Родичев Николай Михайлович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выпускник Череповецкой акушерской                                    школы 1938 года.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Призван в Красную армию в 1938 году и прослужил до 1978 года. За это время закончил военно-медицинскую академию им. С.М. Кирова.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Во время Великой Отечественной войны находился в блокадном Ленинграде. Затем служил врачом в 3 гвардейской армии 1-го украинского фронта.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Службу Николай Михайлович закончил в звании полковника медицинской службы. Награждён двумя орденами «Красной звезды», 12-ю медалями. После войны был удостоен звания Заслуженный врач Украинской ССР.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5" y="296883"/>
            <a:ext cx="1456706" cy="122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 ">
            <a:hlinkClick r:id="rId5" tooltip="&quot; 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" y="2251487"/>
            <a:ext cx="1888177" cy="254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521" y="531561"/>
            <a:ext cx="1081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 75-летию со Дня Победы»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1542429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1" y="215662"/>
            <a:ext cx="1353786" cy="13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00695" y="1489426"/>
            <a:ext cx="936963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Блинова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Надежда Степановна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1940 году поступила в Череповецкую фельдшерско-акушерскую школу, затем перевелась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Ветлужское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медучилище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которое закончила в 1943 году.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После учёбы сразу попала на фронт. Ее служба началась в Белоруссии, в городе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Уничи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был развёрнут госпиталь на 40 коек. Первое настоящее боевое крещение приняла в Польше. Затем воевала в Германии. Победу встретила в Берлине. Военный путь Надежды Степановны от Белоруссии до Берлина был длиной в 2 года и 6 месяцев.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9 мая 1945 года Надежда Степановна отмечала День Победы, а 18 мая 1945 года ей исполнилось 20 лет!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Службу закончила в звании лейтенант. Награждена медалями «За боевые заслуги», «За взятие Берлина», «За победу над Германией», орденом «Отечественной войны» II степени.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5" y="296883"/>
            <a:ext cx="1456706" cy="122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 ">
            <a:hlinkClick r:id="rId5" tooltip="&quot; 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4" y="1835850"/>
            <a:ext cx="1629022" cy="216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 ">
            <a:hlinkClick r:id="rId7" tooltip="&quot; 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9" y="4275117"/>
            <a:ext cx="1579418" cy="211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521" y="531561"/>
            <a:ext cx="1081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 75-летию со Дня Победы»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1542429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1" y="215662"/>
            <a:ext cx="1353786" cy="13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27565" y="1489426"/>
            <a:ext cx="964276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Гусева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Семёновна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выпускница Череповецкого медицинского техникума 1934 года. В первые дни войны была призвана в красную Армию в ЭГ-1179. Госпиталя, как такового, ещё не было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Семёновна вместе с другими медработниками пришлось заниматься его развёртыванием в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Лесомеханическом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техникуме. Госпиталь был рассчитан на 250 человек. А поступило 500. В 1943 году работала в эвакогоспитале № 1599, размещённом в здании фельдшерско-акушерской школы. В мае 1944 года госпиталь был переведён в Петрозаводск, а в августе 1945 года на Дальний восток. В 1946 году переехала в Корею, в город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Ванзан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это время свирепствовала эпидемия холеры. Госпиталь был переполнен, частыми стали летальные исходы. Ухаживая за больными,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Семёновна, заразилась сама. Лежала в палате рядом с кабинетом главного врача. Однажды услышала разговор: «Она безнадёжна. Все равно умрёт». Поняла, что речь о ней. Вопреки всему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Семеновна обманула смерть и пошла на поправку.  Награждена орденом «Красной Звезды», медалями «За победу над Германией», «За победу над Японией».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5" y="296883"/>
            <a:ext cx="1456706" cy="122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 ">
            <a:hlinkClick r:id="rId5" tooltip="&quot; 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8" y="1895226"/>
            <a:ext cx="1600943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2521" y="531561"/>
            <a:ext cx="1081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 75-летию со Дня Победы»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lyanskaya.tv\Pictures\fon_птички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13239" y="0"/>
            <a:ext cx="1542429" cy="6847158"/>
          </a:xfrm>
          <a:prstGeom prst="rect">
            <a:avLst/>
          </a:prstGeom>
          <a:noFill/>
        </p:spPr>
      </p:pic>
      <p:pic>
        <p:nvPicPr>
          <p:cNvPr id="6" name="Picture 2" descr="http://social.d-group.ru/dbazar/wp-content/uploads/2014/12/LOGOTIP_ITOG_VOL-KRUZHEVO-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71" y="215662"/>
            <a:ext cx="1353786" cy="13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27565" y="1489426"/>
            <a:ext cx="9642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онкурс городов 2018-2019\gerb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5" y="296883"/>
            <a:ext cx="1456706" cy="1223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34443" y="1443841"/>
            <a:ext cx="922712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Дзюбанова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Нина Васильевна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выпускница фельдшерско-акушерской школы 1943 года. С марта 1943 года работала в военном эвакогоспитале № 1104 в должности медицинской сестры. В июне 1944 года госпиталь был направлен на Карельский фронт, а затем переведён на 1-ый Дальневосточный фронт. В 1946 году закончилась для Нины Васильевны война в связи с расформированием госпиталя. Она награждена орденом «Отечественной войны II степени», медалями «За победу над Германией», «За победу над Японией», нагрудными знаками «Фронтовик», «Отличник санитарной службы» и другими. Военная история Нины Васильевны включена в летопись Великой Отечественной войны «Живая нить времён».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 ">
            <a:hlinkClick r:id="rId5" tooltip="&quot; 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1812099"/>
            <a:ext cx="1828800" cy="2178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650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881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Александровна</dc:creator>
  <cp:lastModifiedBy>User</cp:lastModifiedBy>
  <cp:revision>86</cp:revision>
  <cp:lastPrinted>2019-03-01T13:11:51Z</cp:lastPrinted>
  <dcterms:created xsi:type="dcterms:W3CDTF">2019-02-25T10:57:35Z</dcterms:created>
  <dcterms:modified xsi:type="dcterms:W3CDTF">2019-06-10T04:07:48Z</dcterms:modified>
</cp:coreProperties>
</file>