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7" r:id="rId15"/>
    <p:sldId id="32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A298-1CF9-4398-A5C7-D7CCC736010A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A512-B02A-4161-9CDB-193F17A2B0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18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6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Профессиональные</a:t>
            </a:r>
            <a:r>
              <a:rPr lang="ru-RU" b="1" dirty="0"/>
              <a:t>  семьи в защиту прав ребенка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Зинченко Ирина Михайловна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6934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Социально-экономическая эффективность.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Технология вносит вклад в практическую реализацию мер, направленные на защиту прав и интересов детей, обозначенных в Указе Президента РФ от 1 июня 2012 г. № 761 "О Национальной стратегии действий в интересах детей на 2012 - 2017 годы": «Реализация основополагающего права каждого ребенка жить и воспитываться в семье».</a:t>
            </a:r>
          </a:p>
          <a:p>
            <a:r>
              <a:rPr lang="ru-RU" dirty="0" smtClean="0"/>
              <a:t>Профилактика </a:t>
            </a:r>
            <a:r>
              <a:rPr lang="ru-RU" dirty="0"/>
              <a:t>и снижение рисков жестокого обращения и социально-опасного положения для детей. </a:t>
            </a:r>
          </a:p>
          <a:p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10901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Экономически выгоднее </a:t>
            </a:r>
            <a:r>
              <a:rPr lang="ru-RU" dirty="0"/>
              <a:t>размещения в стационарах</a:t>
            </a:r>
          </a:p>
          <a:p>
            <a:r>
              <a:rPr lang="ru-RU" dirty="0"/>
              <a:t>Прекращение практики нецелесообразного размещения детей в стационарные учреждения </a:t>
            </a:r>
          </a:p>
          <a:p>
            <a:r>
              <a:rPr lang="ru-RU" dirty="0"/>
              <a:t>Преодоление социальной изоляции детей, помещенных в стационарные учреждения</a:t>
            </a:r>
          </a:p>
          <a:p>
            <a:r>
              <a:rPr lang="ru-RU" dirty="0"/>
              <a:t>Создание новых рабочих мест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8857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/>
          </a:bodyPr>
          <a:lstStyle/>
          <a:p>
            <a:r>
              <a:rPr lang="ru-RU" sz="3600" dirty="0"/>
              <a:t>Ресурсное </a:t>
            </a:r>
            <a:r>
              <a:rPr lang="ru-RU" sz="3600" dirty="0" smtClean="0"/>
              <a:t>обеспечение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Специалисты, готовые работать в новой концепции с детьми и профессиональными родителями, с расширенной биологической семьей ребенка</a:t>
            </a:r>
          </a:p>
          <a:p>
            <a:r>
              <a:rPr lang="ru-RU" dirty="0" smtClean="0"/>
              <a:t>Выстроенная система </a:t>
            </a:r>
            <a:r>
              <a:rPr lang="ru-RU" smtClean="0"/>
              <a:t>взаимодействия </a:t>
            </a:r>
            <a:r>
              <a:rPr lang="ru-RU"/>
              <a:t>о</a:t>
            </a:r>
            <a:r>
              <a:rPr lang="ru-RU" smtClean="0"/>
              <a:t>рганов </a:t>
            </a:r>
            <a:r>
              <a:rPr lang="ru-RU" dirty="0"/>
              <a:t>о</a:t>
            </a:r>
            <a:r>
              <a:rPr lang="ru-RU" smtClean="0"/>
              <a:t>пеки и попечительства </a:t>
            </a:r>
            <a:r>
              <a:rPr lang="ru-RU" dirty="0" smtClean="0"/>
              <a:t>и социальных служб</a:t>
            </a:r>
          </a:p>
          <a:p>
            <a:r>
              <a:rPr lang="ru-RU" dirty="0" smtClean="0"/>
              <a:t>Возможность дополнительного обучения и </a:t>
            </a:r>
            <a:r>
              <a:rPr lang="ru-RU" dirty="0" err="1" smtClean="0"/>
              <a:t>супервизирования</a:t>
            </a:r>
            <a:r>
              <a:rPr lang="ru-RU" dirty="0" smtClean="0"/>
              <a:t> профессиональных семей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4123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Методическое обеспечение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Описание модели «Передышка»</a:t>
            </a:r>
          </a:p>
          <a:p>
            <a:r>
              <a:rPr lang="ru-RU" dirty="0" smtClean="0"/>
              <a:t>Описание модели «Дорога к маме»</a:t>
            </a:r>
          </a:p>
          <a:p>
            <a:r>
              <a:rPr lang="ru-RU" dirty="0" smtClean="0"/>
              <a:t>Описание службы кризисного вмешательства</a:t>
            </a:r>
          </a:p>
          <a:p>
            <a:endParaRPr lang="ru-RU" dirty="0"/>
          </a:p>
          <a:p>
            <a:r>
              <a:rPr lang="ru-RU" dirty="0" smtClean="0"/>
              <a:t>Методический пакет по обучению профессиональных семей для подростков</a:t>
            </a:r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400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/>
          <a:lstStyle/>
          <a:p>
            <a:r>
              <a:rPr lang="ru-RU" dirty="0" smtClean="0"/>
              <a:t>Результаты работы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sz="3400" b="1" dirty="0" smtClean="0"/>
              <a:t>93 687 часов </a:t>
            </a:r>
            <a:r>
              <a:rPr lang="ru-RU" sz="3400" dirty="0" smtClean="0"/>
              <a:t>профилактических услуг 107 профессиональных семей для детей с инвалидностью. Ни один из 158 детей за 7 лет НЕ ПОПАЛ в </a:t>
            </a:r>
            <a:r>
              <a:rPr lang="ru-RU" sz="3400" dirty="0" err="1" smtClean="0"/>
              <a:t>интернатное</a:t>
            </a:r>
            <a:r>
              <a:rPr lang="ru-RU" sz="3400" dirty="0" smtClean="0"/>
              <a:t> учреждение ни на 1 день!</a:t>
            </a:r>
          </a:p>
          <a:p>
            <a:r>
              <a:rPr lang="ru-RU" sz="3400" b="1" dirty="0" smtClean="0"/>
              <a:t>43 младенца</a:t>
            </a:r>
            <a:r>
              <a:rPr lang="ru-RU" sz="3400" dirty="0" smtClean="0"/>
              <a:t>, оставшихся без попечения родителей, получили семейный уход и заботу на необходимый период и НЕ попали в дома ребенка в течение 3 лет работы </a:t>
            </a:r>
            <a:r>
              <a:rPr lang="ru-RU" sz="3400" b="1" dirty="0" smtClean="0"/>
              <a:t>12</a:t>
            </a:r>
            <a:r>
              <a:rPr lang="ru-RU" sz="3400" dirty="0" smtClean="0"/>
              <a:t> профессиональных </a:t>
            </a:r>
            <a:r>
              <a:rPr lang="ru-RU" sz="3400" dirty="0"/>
              <a:t>семей </a:t>
            </a:r>
            <a:r>
              <a:rPr lang="ru-RU" sz="3400" dirty="0" smtClean="0"/>
              <a:t>в СПб и Ленинградской области </a:t>
            </a:r>
          </a:p>
          <a:p>
            <a:r>
              <a:rPr lang="ru-RU" sz="3400" b="1" dirty="0" smtClean="0"/>
              <a:t>13 детей </a:t>
            </a:r>
            <a:r>
              <a:rPr lang="ru-RU" sz="3400" dirty="0" smtClean="0"/>
              <a:t>в ситуации кризиса в семье смогли избежать помещения в стационарные учреждения благодаря 9 профессиональным семьям</a:t>
            </a:r>
          </a:p>
          <a:p>
            <a:r>
              <a:rPr lang="ru-RU" sz="3400" b="1" dirty="0" smtClean="0"/>
              <a:t>2 подростка </a:t>
            </a:r>
            <a:r>
              <a:rPr lang="ru-RU" sz="3400" dirty="0" smtClean="0"/>
              <a:t>получили опыт семейной жизни в профессиональной семье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4726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5612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Санкт-Петербург</a:t>
            </a:r>
          </a:p>
          <a:p>
            <a:pPr marL="0" indent="0" algn="ctr">
              <a:buNone/>
            </a:pPr>
            <a:r>
              <a:rPr lang="ru-RU" dirty="0" smtClean="0"/>
              <a:t>(812) 431 04 60,</a:t>
            </a:r>
            <a:r>
              <a:rPr lang="en-US" dirty="0" smtClean="0"/>
              <a:t> 430</a:t>
            </a:r>
            <a:r>
              <a:rPr lang="ru-RU" dirty="0" smtClean="0"/>
              <a:t> </a:t>
            </a:r>
            <a:r>
              <a:rPr lang="en-US" dirty="0" smtClean="0"/>
              <a:t>59</a:t>
            </a:r>
            <a:r>
              <a:rPr lang="ru-RU" smtClean="0"/>
              <a:t> </a:t>
            </a:r>
            <a:r>
              <a:rPr lang="en-US" smtClean="0"/>
              <a:t>88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icp.spb.ru</a:t>
            </a:r>
          </a:p>
          <a:p>
            <a:pPr marL="0" indent="0" algn="ctr">
              <a:buNone/>
            </a:pPr>
            <a:r>
              <a:rPr lang="en-US" dirty="0" smtClean="0"/>
              <a:t>peredishka.ru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5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462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Когда нужна профессиональная семья?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экстренных ситуациях</a:t>
            </a:r>
          </a:p>
          <a:p>
            <a:r>
              <a:rPr lang="ru-RU" dirty="0" smtClean="0"/>
              <a:t>Для предотвращения социального сиротства</a:t>
            </a:r>
          </a:p>
          <a:p>
            <a:r>
              <a:rPr lang="ru-RU" dirty="0" smtClean="0"/>
              <a:t>Для сложных категорий детей (например, дети с особыми потребностями, подростки, дети с поведенческими нарушениями и т.п.)</a:t>
            </a:r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024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Профессиональная семья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Возможна для детей с любым статусом</a:t>
            </a:r>
          </a:p>
          <a:p>
            <a:r>
              <a:rPr lang="ru-RU" dirty="0" smtClean="0"/>
              <a:t>Готова на размещение ребенка </a:t>
            </a:r>
            <a:r>
              <a:rPr lang="ru-RU" b="1" dirty="0" smtClean="0"/>
              <a:t>В СЕМЬЕ на необходимый для него срок</a:t>
            </a:r>
          </a:p>
          <a:p>
            <a:r>
              <a:rPr lang="ru-RU" b="1" dirty="0" smtClean="0"/>
              <a:t>Профессиональная семья  имеет специальную подготовку и психологическую готовность к приему особых категорий детей  </a:t>
            </a:r>
          </a:p>
          <a:p>
            <a:r>
              <a:rPr lang="ru-RU" dirty="0" smtClean="0"/>
              <a:t>Профессиональная семья выполняет обязанности по уходу за ребенком на возмездной основе</a:t>
            </a:r>
          </a:p>
          <a:p>
            <a:r>
              <a:rPr lang="ru-RU" dirty="0" smtClean="0"/>
              <a:t>Как минимум один из членов семьи является сотрудником организации на постоянной или договорной основе</a:t>
            </a:r>
          </a:p>
          <a:p>
            <a:r>
              <a:rPr lang="ru-RU" dirty="0" smtClean="0"/>
              <a:t>Семья является частью команды по оценке, составлению плана и реабилитации ребенка</a:t>
            </a:r>
          </a:p>
          <a:p>
            <a:r>
              <a:rPr lang="ru-RU" dirty="0" smtClean="0"/>
              <a:t>Работает на цели, поставленные командой</a:t>
            </a:r>
            <a:r>
              <a:rPr lang="ru-RU" dirty="0"/>
              <a:t> </a:t>
            </a:r>
            <a:r>
              <a:rPr lang="ru-RU" dirty="0" smtClean="0"/>
              <a:t>в</a:t>
            </a:r>
            <a:r>
              <a:rPr lang="ru-RU" b="1" dirty="0" smtClean="0"/>
              <a:t> интересах ребенка</a:t>
            </a:r>
          </a:p>
          <a:p>
            <a:endParaRPr lang="ru-RU" b="1" dirty="0" smtClean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438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Размещение младенцев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428736"/>
            <a:ext cx="4929222" cy="4972072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 smtClean="0"/>
              <a:t>Ребенок размещается в профессиональной семье на срок до 6 месяцев </a:t>
            </a:r>
          </a:p>
          <a:p>
            <a:r>
              <a:rPr lang="ru-RU" sz="4000" dirty="0" smtClean="0"/>
              <a:t>В  последствии возвращается в родную или расширенную семью, а при невозможности </a:t>
            </a:r>
            <a:r>
              <a:rPr lang="ru-RU" sz="4000" dirty="0" err="1" smtClean="0"/>
              <a:t>реинтеграции</a:t>
            </a:r>
            <a:r>
              <a:rPr lang="ru-RU" sz="4000" dirty="0" smtClean="0"/>
              <a:t> – обретает новую семью.</a:t>
            </a:r>
          </a:p>
          <a:p>
            <a:pPr lvl="0"/>
            <a:r>
              <a:rPr lang="ru-RU" sz="4000" dirty="0"/>
              <a:t>П</a:t>
            </a:r>
            <a:r>
              <a:rPr lang="ru-RU" sz="4000" dirty="0" smtClean="0"/>
              <a:t>озволяет </a:t>
            </a:r>
            <a:r>
              <a:rPr lang="ru-RU" sz="4000" dirty="0"/>
              <a:t>предотвратить помещение новорожденного или младенца, оставшегося </a:t>
            </a:r>
            <a:r>
              <a:rPr lang="ru-RU" sz="4000" dirty="0" smtClean="0"/>
              <a:t>без </a:t>
            </a:r>
            <a:r>
              <a:rPr lang="ru-RU" sz="4000" dirty="0"/>
              <a:t>родительской заботы, в учреждение </a:t>
            </a:r>
            <a:r>
              <a:rPr lang="ru-RU" sz="4000" dirty="0" err="1"/>
              <a:t>интернатного</a:t>
            </a:r>
            <a:r>
              <a:rPr lang="ru-RU" sz="4000" dirty="0"/>
              <a:t> типа. 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5" name="Picture 2" descr="\\Serv\sys\ДОРОГА К МАМЕ\ВЫПОЛНЕНИЕ ПРОЕКТА\РАБОТА СО СЛУЧАЕМ\1_Сазонова_Алена\Размещение Сазонова Алена МАША\Изображение 002.jpg"/>
          <p:cNvPicPr>
            <a:picLocks noChangeAspect="1" noChangeArrowheads="1"/>
          </p:cNvPicPr>
          <p:nvPr/>
        </p:nvPicPr>
        <p:blipFill>
          <a:blip r:embed="rId2" cstate="print"/>
          <a:srcRect l="3659" r="12185"/>
          <a:stretch>
            <a:fillRect/>
          </a:stretch>
        </p:blipFill>
        <p:spPr bwMode="auto">
          <a:xfrm>
            <a:off x="214282" y="1571612"/>
            <a:ext cx="3606748" cy="3214710"/>
          </a:xfrm>
          <a:prstGeom prst="rect">
            <a:avLst/>
          </a:prstGeom>
          <a:noFill/>
        </p:spPr>
      </p:pic>
      <p:pic>
        <p:nvPicPr>
          <p:cNvPr id="6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048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r>
              <a:rPr lang="ru-RU" dirty="0" smtClean="0"/>
              <a:t>Кризисное размещение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 ситуации, когда родители временно не могут исполнять свои обязанности по воспитанию и содержанию ребенка, дети могут быть экстренно помещены в профессиональную семью (на срок до </a:t>
            </a:r>
            <a:r>
              <a:rPr lang="ru-RU" dirty="0"/>
              <a:t>6 месяцев)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в случае экстренного попадания мамы в больницу, </a:t>
            </a:r>
            <a:r>
              <a:rPr lang="ru-RU" dirty="0" smtClean="0"/>
              <a:t>отсутствие жилья и т.п.</a:t>
            </a:r>
            <a:endParaRPr lang="ru-RU" dirty="0"/>
          </a:p>
        </p:txBody>
      </p:sp>
      <p:pic>
        <p:nvPicPr>
          <p:cNvPr id="1028" name="Picture 4" descr="C:\Documents and Settings\user14.EC\Рабочий стол\рож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285860"/>
            <a:ext cx="3000396" cy="4577181"/>
          </a:xfrm>
          <a:prstGeom prst="rect">
            <a:avLst/>
          </a:prstGeom>
          <a:noFill/>
        </p:spPr>
      </p:pic>
      <p:pic>
        <p:nvPicPr>
          <p:cNvPr id="5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208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Размещение и сопровождение подростков</a:t>
            </a:r>
            <a:endParaRPr lang="ru-RU" dirty="0"/>
          </a:p>
        </p:txBody>
      </p:sp>
      <p:pic>
        <p:nvPicPr>
          <p:cNvPr id="1026" name="Picture 2" descr="http://udoktora.net/wp-content/uploads/2012/01/50787/psihologiya-pervogo-svidaniya-podrostkov-460x3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43815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2132856"/>
            <a:ext cx="30963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16-17 лет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/>
              <a:t>Остались без попечения родителей впервые или в результате повторного отказа</a:t>
            </a:r>
            <a:endParaRPr lang="ru-RU" sz="3200" dirty="0"/>
          </a:p>
        </p:txBody>
      </p:sp>
      <p:pic>
        <p:nvPicPr>
          <p:cNvPr id="5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362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r>
              <a:rPr lang="ru-RU" dirty="0" smtClean="0"/>
              <a:t>Дети с инвалидностью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600200"/>
            <a:ext cx="3898776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Практически не усыновляют и редко устраивают в приемные семьи</a:t>
            </a:r>
          </a:p>
          <a:p>
            <a:r>
              <a:rPr lang="ru-RU" dirty="0" smtClean="0"/>
              <a:t>В наибольшей степени  нуждаются в семейном уходе и терапевтической среде</a:t>
            </a:r>
          </a:p>
          <a:p>
            <a:r>
              <a:rPr lang="ru-RU" dirty="0" smtClean="0"/>
              <a:t>Находятся в риске социального сиротства, их семьи нуждаются в поддерживающих услугах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78941"/>
            <a:ext cx="3810000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905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Алгоритм оказания </a:t>
            </a:r>
            <a:r>
              <a:rPr lang="ru-RU" sz="3600" b="1" dirty="0" smtClean="0"/>
              <a:t>услуги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76148"/>
            <a:ext cx="8229600" cy="487718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dirty="0" smtClean="0"/>
              <a:t>•</a:t>
            </a:r>
            <a:r>
              <a:rPr lang="ru-RU" sz="1600" dirty="0"/>
              <a:t>	</a:t>
            </a:r>
            <a:r>
              <a:rPr lang="ru-RU" sz="2000" dirty="0"/>
              <a:t>Выявление случая / поступление сигнала о ребенке.</a:t>
            </a:r>
          </a:p>
          <a:p>
            <a:pPr marL="0" lvl="0" indent="0">
              <a:buNone/>
            </a:pPr>
            <a:r>
              <a:rPr lang="ru-RU" sz="2000" dirty="0"/>
              <a:t>•	Оценка потребностей ребенка и его семьи (если есть возможность работать с биологической семьей), составление индивидуальной программы сопровождения ребенка и его семьи (если есть возможность работать с биологической семьей).</a:t>
            </a:r>
          </a:p>
          <a:p>
            <a:pPr marL="0" lvl="0" indent="0">
              <a:buNone/>
            </a:pPr>
            <a:r>
              <a:rPr lang="ru-RU" sz="2000" dirty="0"/>
              <a:t>•	Подбор профессиональной семьи для конкретного ребенка и его семьи (если есть возможность работать с биологической семьей).</a:t>
            </a:r>
          </a:p>
          <a:p>
            <a:pPr marL="0" lvl="0" indent="0">
              <a:buNone/>
            </a:pPr>
            <a:r>
              <a:rPr lang="ru-RU" sz="2000" dirty="0"/>
              <a:t>•	 Размещение ребенка в профессиональной семье. </a:t>
            </a:r>
          </a:p>
          <a:p>
            <a:pPr marL="0" lvl="0" indent="0">
              <a:buNone/>
            </a:pPr>
            <a:r>
              <a:rPr lang="ru-RU" sz="2000" dirty="0"/>
              <a:t>•	Сопровождение размещения ребенка в профессиональной семье.</a:t>
            </a:r>
          </a:p>
          <a:p>
            <a:pPr marL="0" lvl="0" indent="0">
              <a:buNone/>
            </a:pPr>
            <a:r>
              <a:rPr lang="ru-RU" sz="2000" dirty="0"/>
              <a:t>•	Консультирование и сопровождение биологической семьи ребенка для преодоления трудной жизненной ситуации, которая привела к риску разлучения с ребенком.</a:t>
            </a:r>
          </a:p>
          <a:p>
            <a:pPr marL="0" lvl="0" indent="0">
              <a:buNone/>
            </a:pPr>
            <a:r>
              <a:rPr lang="ru-RU" sz="2000" dirty="0"/>
              <a:t>•	Проведение повторной оценки потребностей ребенка и ресурсов его биологической семьи (в случаях, где это возможно).</a:t>
            </a:r>
          </a:p>
          <a:p>
            <a:pPr marL="0" lvl="0" indent="0">
              <a:buNone/>
            </a:pPr>
            <a:r>
              <a:rPr lang="ru-RU" sz="2000" dirty="0"/>
              <a:t>	</a:t>
            </a:r>
            <a:endParaRPr lang="ru-RU" sz="1050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8670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Завершение </a:t>
            </a:r>
            <a:r>
              <a:rPr lang="ru-RU" sz="3600" b="1" dirty="0"/>
              <a:t>размещения ребенка в профессиональной семье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ru-RU" dirty="0" smtClean="0"/>
              <a:t>возвращение </a:t>
            </a:r>
            <a:r>
              <a:rPr lang="ru-RU" dirty="0"/>
              <a:t>ребенка в </a:t>
            </a:r>
            <a:r>
              <a:rPr lang="ru-RU" dirty="0" smtClean="0"/>
              <a:t>биологическую </a:t>
            </a:r>
            <a:r>
              <a:rPr lang="ru-RU" dirty="0"/>
              <a:t>семью;</a:t>
            </a:r>
          </a:p>
          <a:p>
            <a:r>
              <a:rPr lang="ru-RU" dirty="0" smtClean="0"/>
              <a:t>передача </a:t>
            </a:r>
            <a:r>
              <a:rPr lang="ru-RU" dirty="0"/>
              <a:t>ребенка под официальную форму жизнеустройства (усыновление, опека, попечительство);</a:t>
            </a:r>
          </a:p>
          <a:p>
            <a:r>
              <a:rPr lang="ru-RU" dirty="0" smtClean="0"/>
              <a:t>переход </a:t>
            </a:r>
            <a:r>
              <a:rPr lang="ru-RU" dirty="0"/>
              <a:t>подростка к автономному проживанию.</a:t>
            </a:r>
          </a:p>
          <a:p>
            <a:pPr lvl="1"/>
            <a:endParaRPr lang="ru-RU" dirty="0"/>
          </a:p>
        </p:txBody>
      </p:sp>
      <p:pic>
        <p:nvPicPr>
          <p:cNvPr id="4" name="Picture 2" descr="E:\работа ПКР\ВОРОНЕЖ_АУТ\institut_politiki_detstva_logo_BLU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345"/>
            <a:ext cx="2664296" cy="13848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3802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572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Профессиональные  семьи в защиту прав ребенка </vt:lpstr>
      <vt:lpstr>Когда нужна профессиональная семья?</vt:lpstr>
      <vt:lpstr>Профессиональная семья</vt:lpstr>
      <vt:lpstr>Размещение младенцев</vt:lpstr>
      <vt:lpstr>Кризисное размещение</vt:lpstr>
      <vt:lpstr>Размещение и сопровождение подростков</vt:lpstr>
      <vt:lpstr>Дети с инвалидностью</vt:lpstr>
      <vt:lpstr>Алгоритм оказания услуги</vt:lpstr>
      <vt:lpstr>Завершение размещения ребенка в профессиональной семье:</vt:lpstr>
      <vt:lpstr>Социально-экономическая эффективность. </vt:lpstr>
      <vt:lpstr>Презентация PowerPoint</vt:lpstr>
      <vt:lpstr>Ресурсное обеспечение</vt:lpstr>
      <vt:lpstr>Методическое обеспечение</vt:lpstr>
      <vt:lpstr>Результаты работы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Первичный анализ  положения детей с РАС  в Воронежской области</dc:title>
  <dc:creator>Biver</dc:creator>
  <cp:lastModifiedBy>Институт</cp:lastModifiedBy>
  <cp:revision>74</cp:revision>
  <dcterms:created xsi:type="dcterms:W3CDTF">2013-11-13T20:01:14Z</dcterms:created>
  <dcterms:modified xsi:type="dcterms:W3CDTF">2015-09-21T19:54:35Z</dcterms:modified>
</cp:coreProperties>
</file>