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92" r:id="rId1"/>
    <p:sldMasterId id="2147484204" r:id="rId2"/>
    <p:sldMasterId id="2147484234" r:id="rId3"/>
  </p:sldMasterIdLst>
  <p:notesMasterIdLst>
    <p:notesMasterId r:id="rId21"/>
  </p:notesMasterIdLst>
  <p:handoutMasterIdLst>
    <p:handoutMasterId r:id="rId22"/>
  </p:handoutMasterIdLst>
  <p:sldIdLst>
    <p:sldId id="320" r:id="rId4"/>
    <p:sldId id="345" r:id="rId5"/>
    <p:sldId id="347" r:id="rId6"/>
    <p:sldId id="348" r:id="rId7"/>
    <p:sldId id="349" r:id="rId8"/>
    <p:sldId id="350" r:id="rId9"/>
    <p:sldId id="351" r:id="rId10"/>
    <p:sldId id="352" r:id="rId11"/>
    <p:sldId id="354" r:id="rId12"/>
    <p:sldId id="353" r:id="rId13"/>
    <p:sldId id="355" r:id="rId14"/>
    <p:sldId id="359" r:id="rId15"/>
    <p:sldId id="361" r:id="rId16"/>
    <p:sldId id="366" r:id="rId17"/>
    <p:sldId id="367" r:id="rId18"/>
    <p:sldId id="368" r:id="rId19"/>
    <p:sldId id="346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0504D"/>
    <a:srgbClr val="718EEB"/>
    <a:srgbClr val="E5B8B7"/>
    <a:srgbClr val="F8D784"/>
    <a:srgbClr val="B8E5FE"/>
    <a:srgbClr val="C1D7F1"/>
    <a:srgbClr val="F3DBB7"/>
    <a:srgbClr val="F8CC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02" autoAdjust="0"/>
    <p:restoredTop sz="93083" autoAdjust="0"/>
  </p:normalViewPr>
  <p:slideViewPr>
    <p:cSldViewPr snapToGrid="0" snapToObjects="1">
      <p:cViewPr varScale="1">
        <p:scale>
          <a:sx n="70" d="100"/>
          <a:sy n="70" d="100"/>
        </p:scale>
        <p:origin x="151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1DB2BB1-80EB-4169-9C66-8469FDDCA6C7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543AC2F-F7A1-4362-805B-5C93C27245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3672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FDF14F-163D-4B3D-99E2-183F383BCA0E}" type="datetimeFigureOut">
              <a:rPr lang="ru-RU"/>
              <a:pPr>
                <a:defRPr/>
              </a:pPr>
              <a:t>24.05.2017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59084F9-C3DC-4D34-8205-1450686A05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6085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91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z="1400" b="1" smtClean="0"/>
              <a:t>В России- около 3 % от всего детского населения (более 600 тыс.) составляют дети-сироты и дети, оставшиеся без попечения родителей., т.е. социальные сироты. В европейских странах численность сирот не превышает 0.5%.</a:t>
            </a:r>
          </a:p>
          <a:p>
            <a:pPr eaLnBrk="1" hangingPunct="1">
              <a:spcBef>
                <a:spcPct val="0"/>
              </a:spcBef>
            </a:pPr>
            <a:endParaRPr lang="ru-RU" sz="1400" b="1" smtClean="0"/>
          </a:p>
          <a:p>
            <a:pPr eaLnBrk="1" hangingPunct="1">
              <a:spcBef>
                <a:spcPct val="0"/>
              </a:spcBef>
            </a:pPr>
            <a:r>
              <a:rPr lang="ru-RU" sz="1400" b="1" smtClean="0"/>
              <a:t>Социальное сиротство это негативное социальное явление, имеющее тенденцию к самовоспроизводству.</a:t>
            </a:r>
          </a:p>
          <a:p>
            <a:pPr eaLnBrk="1" hangingPunct="1">
              <a:spcBef>
                <a:spcPct val="0"/>
              </a:spcBef>
            </a:pPr>
            <a:endParaRPr lang="ru-RU" sz="1400" b="1" smtClean="0"/>
          </a:p>
        </p:txBody>
      </p:sp>
      <p:sp>
        <p:nvSpPr>
          <p:cNvPr id="706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1F15E1-64E0-459D-A9D6-47AA7552C4B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376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F2E73A16-C427-4375-A20D-53BA4245F844}" type="slidenum">
              <a:rPr lang="ru-RU" altLang="ru-RU" sz="1200"/>
              <a:pPr algn="r" eaLnBrk="0" hangingPunct="0"/>
              <a:t>9</a:t>
            </a:fld>
            <a:endParaRPr lang="ru-RU" altLang="ru-RU" sz="1200"/>
          </a:p>
        </p:txBody>
      </p:sp>
      <p:sp>
        <p:nvSpPr>
          <p:cNvPr id="528387" name="Rectangle 11"/>
          <p:cNvSpPr txBox="1">
            <a:spLocks noGrp="1" noChangeArrowheads="1"/>
          </p:cNvSpPr>
          <p:nvPr/>
        </p:nvSpPr>
        <p:spPr bwMode="auto">
          <a:xfrm>
            <a:off x="3919538" y="8042275"/>
            <a:ext cx="2997200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3B7CC9A-C45C-4EFD-A15C-083EE687B4EC}" type="slidenum">
              <a:rPr lang="ru-RU" altLang="ru-RU" sz="1200">
                <a:latin typeface="Calibri" pitchFamily="34" charset="0"/>
              </a:rPr>
              <a:pPr algn="r" eaLnBrk="0" hangingPunct="0"/>
              <a:t>9</a:t>
            </a:fld>
            <a:endParaRPr lang="ru-RU" altLang="ru-RU" sz="1200">
              <a:latin typeface="Calibri" pitchFamily="34" charset="0"/>
            </a:endParaRPr>
          </a:p>
        </p:txBody>
      </p:sp>
      <p:sp>
        <p:nvSpPr>
          <p:cNvPr id="52838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1913" y="627063"/>
            <a:ext cx="4254500" cy="3190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838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068848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5.xml"/><Relationship Id="rId7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tags" Target="../tags/tag9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vmlDrawing" Target="../drawings/vmlDrawing3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13.xml"/><Relationship Id="rId7" Type="http://schemas.openxmlformats.org/officeDocument/2006/relationships/image" Target="../media/image3.png"/><Relationship Id="rId2" Type="http://schemas.openxmlformats.org/officeDocument/2006/relationships/tags" Target="../tags/tag12.xml"/><Relationship Id="rId1" Type="http://schemas.openxmlformats.org/officeDocument/2006/relationships/vmlDrawing" Target="../drawings/vmlDrawing4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17.xml"/><Relationship Id="rId7" Type="http://schemas.openxmlformats.org/officeDocument/2006/relationships/image" Target="../media/image3.png"/><Relationship Id="rId2" Type="http://schemas.openxmlformats.org/officeDocument/2006/relationships/tags" Target="../tags/tag16.xml"/><Relationship Id="rId1" Type="http://schemas.openxmlformats.org/officeDocument/2006/relationships/vmlDrawing" Target="../drawings/vmlDrawing5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tags" Target="../tags/tag21.xml"/><Relationship Id="rId7" Type="http://schemas.openxmlformats.org/officeDocument/2006/relationships/image" Target="../media/image3.png"/><Relationship Id="rId2" Type="http://schemas.openxmlformats.org/officeDocument/2006/relationships/tags" Target="../tags/tag20.xml"/><Relationship Id="rId1" Type="http://schemas.openxmlformats.org/officeDocument/2006/relationships/vmlDrawing" Target="../drawings/vmlDrawing6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tags" Target="../tags/tag25.xml"/><Relationship Id="rId7" Type="http://schemas.openxmlformats.org/officeDocument/2006/relationships/image" Target="../media/image3.png"/><Relationship Id="rId2" Type="http://schemas.openxmlformats.org/officeDocument/2006/relationships/tags" Target="../tags/tag24.xml"/><Relationship Id="rId1" Type="http://schemas.openxmlformats.org/officeDocument/2006/relationships/vmlDrawing" Target="../drawings/vmlDrawing7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tags" Target="../tags/tag29.xml"/><Relationship Id="rId7" Type="http://schemas.openxmlformats.org/officeDocument/2006/relationships/image" Target="../media/image3.png"/><Relationship Id="rId2" Type="http://schemas.openxmlformats.org/officeDocument/2006/relationships/tags" Target="../tags/tag28.xml"/><Relationship Id="rId1" Type="http://schemas.openxmlformats.org/officeDocument/2006/relationships/vmlDrawing" Target="../drawings/vmlDrawing8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tags" Target="../tags/tag33.xml"/><Relationship Id="rId7" Type="http://schemas.openxmlformats.org/officeDocument/2006/relationships/image" Target="../media/image3.png"/><Relationship Id="rId2" Type="http://schemas.openxmlformats.org/officeDocument/2006/relationships/tags" Target="../tags/tag32.xml"/><Relationship Id="rId1" Type="http://schemas.openxmlformats.org/officeDocument/2006/relationships/vmlDrawing" Target="../drawings/vmlDrawing9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tags" Target="../tags/tag37.xml"/><Relationship Id="rId7" Type="http://schemas.openxmlformats.org/officeDocument/2006/relationships/image" Target="../media/image3.png"/><Relationship Id="rId2" Type="http://schemas.openxmlformats.org/officeDocument/2006/relationships/tags" Target="../tags/tag36.xml"/><Relationship Id="rId1" Type="http://schemas.openxmlformats.org/officeDocument/2006/relationships/vmlDrawing" Target="../drawings/vmlDrawing10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tags" Target="../tags/tag41.xml"/><Relationship Id="rId7" Type="http://schemas.openxmlformats.org/officeDocument/2006/relationships/image" Target="../media/image3.png"/><Relationship Id="rId2" Type="http://schemas.openxmlformats.org/officeDocument/2006/relationships/tags" Target="../tags/tag40.xml"/><Relationship Id="rId1" Type="http://schemas.openxmlformats.org/officeDocument/2006/relationships/vmlDrawing" Target="../drawings/vmlDrawing11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tags" Target="../tags/tag45.xml"/><Relationship Id="rId7" Type="http://schemas.openxmlformats.org/officeDocument/2006/relationships/image" Target="../media/image3.png"/><Relationship Id="rId2" Type="http://schemas.openxmlformats.org/officeDocument/2006/relationships/tags" Target="../tags/tag44.xml"/><Relationship Id="rId1" Type="http://schemas.openxmlformats.org/officeDocument/2006/relationships/vmlDrawing" Target="../drawings/vmlDrawing12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tags" Target="../tags/tag49.xml"/><Relationship Id="rId7" Type="http://schemas.openxmlformats.org/officeDocument/2006/relationships/image" Target="../media/image3.png"/><Relationship Id="rId2" Type="http://schemas.openxmlformats.org/officeDocument/2006/relationships/tags" Target="../tags/tag48.xml"/><Relationship Id="rId1" Type="http://schemas.openxmlformats.org/officeDocument/2006/relationships/vmlDrawing" Target="../drawings/vmlDrawing13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tags" Target="../tags/tag53.xml"/><Relationship Id="rId7" Type="http://schemas.openxmlformats.org/officeDocument/2006/relationships/image" Target="../media/image3.png"/><Relationship Id="rId2" Type="http://schemas.openxmlformats.org/officeDocument/2006/relationships/tags" Target="../tags/tag52.xml"/><Relationship Id="rId1" Type="http://schemas.openxmlformats.org/officeDocument/2006/relationships/vmlDrawing" Target="../drawings/vmlDrawing14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tags" Target="../tags/tag57.xml"/><Relationship Id="rId7" Type="http://schemas.openxmlformats.org/officeDocument/2006/relationships/image" Target="../media/image3.png"/><Relationship Id="rId2" Type="http://schemas.openxmlformats.org/officeDocument/2006/relationships/tags" Target="../tags/tag56.xml"/><Relationship Id="rId1" Type="http://schemas.openxmlformats.org/officeDocument/2006/relationships/vmlDrawing" Target="../drawings/vmlDrawing15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tags" Target="../tags/tag61.xml"/><Relationship Id="rId7" Type="http://schemas.openxmlformats.org/officeDocument/2006/relationships/image" Target="../media/image3.png"/><Relationship Id="rId2" Type="http://schemas.openxmlformats.org/officeDocument/2006/relationships/tags" Target="../tags/tag60.xml"/><Relationship Id="rId1" Type="http://schemas.openxmlformats.org/officeDocument/2006/relationships/vmlDrawing" Target="../drawings/vmlDrawing16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tags" Target="../tags/tag65.xml"/><Relationship Id="rId7" Type="http://schemas.openxmlformats.org/officeDocument/2006/relationships/image" Target="../media/image3.png"/><Relationship Id="rId2" Type="http://schemas.openxmlformats.org/officeDocument/2006/relationships/tags" Target="../tags/tag64.xml"/><Relationship Id="rId1" Type="http://schemas.openxmlformats.org/officeDocument/2006/relationships/vmlDrawing" Target="../drawings/vmlDrawing17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7.xml"/><Relationship Id="rId4" Type="http://schemas.openxmlformats.org/officeDocument/2006/relationships/tags" Target="../tags/tag6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tags" Target="../tags/tag69.xml"/><Relationship Id="rId7" Type="http://schemas.openxmlformats.org/officeDocument/2006/relationships/image" Target="../media/image3.png"/><Relationship Id="rId2" Type="http://schemas.openxmlformats.org/officeDocument/2006/relationships/tags" Target="../tags/tag68.xml"/><Relationship Id="rId1" Type="http://schemas.openxmlformats.org/officeDocument/2006/relationships/vmlDrawing" Target="../drawings/vmlDrawing18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.bin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7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1571E-BAF5-4A13-BB66-7270862B2E5B}" type="datetime1">
              <a:rPr lang="ru-RU"/>
              <a:pPr>
                <a:defRPr/>
              </a:pPr>
              <a:t>24.05.2017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D9706-B12E-4418-A1E7-8E6039D6C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41CBA-DF7B-424F-8B30-FDF9DB1CD808}" type="datetime1">
              <a:rPr lang="ru-RU"/>
              <a:pPr>
                <a:defRPr/>
              </a:pPr>
              <a:t>24.05.2017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61828-78F6-4F43-9AE9-69B23270B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BE8F5-E96A-46C1-9296-071AA37E6377}" type="datetime1">
              <a:rPr lang="ru-RU"/>
              <a:pPr>
                <a:defRPr/>
              </a:pPr>
              <a:t>24.05.2017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D55C7-3140-418D-A694-8E5EA9BBF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2130425"/>
            <a:ext cx="8715436" cy="1470025"/>
          </a:xfrm>
        </p:spPr>
        <p:txBody>
          <a:bodyPr/>
          <a:lstStyle>
            <a:lvl1pPr algn="ctr">
              <a:defRPr sz="3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9715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785794"/>
            <a:ext cx="4352956" cy="534036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785794"/>
            <a:ext cx="4357718" cy="534036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44" y="788974"/>
            <a:ext cx="435771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42844" y="1500174"/>
            <a:ext cx="4354544" cy="464347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785794"/>
            <a:ext cx="43561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00174"/>
            <a:ext cx="4356131" cy="46259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85F4B-6B5A-4F28-B519-D5C98A293B74}" type="datetime1">
              <a:rPr lang="ru-RU"/>
              <a:pPr>
                <a:defRPr/>
              </a:pPr>
              <a:t>24.05.2017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8823C-7BD2-4694-BB43-883F7A500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 userDrawn="1"/>
        </p:nvSpPr>
        <p:spPr bwMode="auto">
          <a:xfrm>
            <a:off x="8772525" y="6581775"/>
            <a:ext cx="371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fld id="{1E9F68FB-8CED-41A5-8BB2-9B0CF0C39CFB}" type="slidenum">
              <a:rPr lang="ru-RU" sz="1200">
                <a:solidFill>
                  <a:srgbClr val="898989"/>
                </a:solidFill>
                <a:cs typeface="Arial" charset="0"/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  <a:latin typeface="+mn-lt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785793"/>
            <a:ext cx="5486400" cy="3941781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429264"/>
            <a:ext cx="5486400" cy="7429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8772525" y="6581775"/>
            <a:ext cx="371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fld id="{4B5FA1D3-ACFD-493C-AAB7-41251C9A9B59}" type="slidenum">
              <a:rPr lang="ru-RU" sz="1200">
                <a:solidFill>
                  <a:srgbClr val="898989"/>
                </a:solidFill>
                <a:cs typeface="Arial" charset="0"/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  <a:latin typeface="+mn-lt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8772525" y="6581775"/>
            <a:ext cx="371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fld id="{DC762846-9010-429D-A68E-8C5FBE11C205}" type="slidenum">
              <a:rPr lang="ru-RU" sz="1200">
                <a:solidFill>
                  <a:srgbClr val="898989"/>
                </a:solidFill>
                <a:cs typeface="Arial" charset="0"/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  <a:latin typeface="+mn-lt"/>
              <a:cs typeface="Arial" charset="0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785794"/>
            <a:ext cx="2057400" cy="534036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3836" y="785794"/>
            <a:ext cx="6305552" cy="534036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cK Slide Elements"/>
          <p:cNvGrpSpPr>
            <a:grpSpLocks/>
          </p:cNvGrpSpPr>
          <p:nvPr/>
        </p:nvGrpSpPr>
        <p:grpSpPr bwMode="auto">
          <a:xfrm>
            <a:off x="123825" y="542925"/>
            <a:ext cx="8794750" cy="6327775"/>
            <a:chOff x="85" y="342"/>
            <a:chExt cx="6001" cy="3986"/>
          </a:xfrm>
        </p:grpSpPr>
        <p:sp>
          <p:nvSpPr>
            <p:cNvPr id="5" name="McK Measure" hidden="1"/>
            <p:cNvSpPr txBox="1">
              <a:spLocks noChangeArrowheads="1"/>
            </p:cNvSpPr>
            <p:nvPr userDrawn="1"/>
          </p:nvSpPr>
          <p:spPr bwMode="auto">
            <a:xfrm>
              <a:off x="85" y="342"/>
              <a:ext cx="6001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955675">
                <a:defRPr/>
              </a:pPr>
              <a:r>
                <a:rPr lang="en-US" sz="1700">
                  <a:solidFill>
                    <a:srgbClr val="000000"/>
                  </a:solidFill>
                  <a:latin typeface="+mn-lt"/>
                  <a:cs typeface="Arial" charset="0"/>
                </a:rPr>
                <a:t>Unit of measure</a:t>
              </a:r>
            </a:p>
          </p:txBody>
        </p:sp>
        <p:sp>
          <p:nvSpPr>
            <p:cNvPr id="7" name="McK Footnote" hidden="1"/>
            <p:cNvSpPr txBox="1">
              <a:spLocks noChangeArrowheads="1"/>
            </p:cNvSpPr>
            <p:nvPr userDrawn="1"/>
          </p:nvSpPr>
          <p:spPr bwMode="auto">
            <a:xfrm>
              <a:off x="87" y="4045"/>
              <a:ext cx="5687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 marL="612775" indent="-612775" defTabSz="955675"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	*	Footnote</a:t>
              </a:r>
            </a:p>
            <a:p>
              <a:pPr marL="612775" indent="-612775" defTabSz="955675">
                <a:spcBef>
                  <a:spcPct val="20000"/>
                </a:spcBef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Source:		Source</a:t>
              </a:r>
            </a:p>
          </p:txBody>
        </p:sp>
      </p:grpSp>
      <p:sp>
        <p:nvSpPr>
          <p:cNvPr id="8" name="Working Draf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181975" y="2789238"/>
            <a:ext cx="1779588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000000"/>
                </a:solidFill>
                <a:latin typeface="+mn-lt"/>
                <a:cs typeface="Arial" charset="0"/>
              </a:rPr>
              <a:t>Working Draft - Last Modified 1/30/2007 4:40:31 PM</a:t>
            </a:r>
          </a:p>
        </p:txBody>
      </p:sp>
      <p:sp>
        <p:nvSpPr>
          <p:cNvPr id="9" name="Printed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8558213" y="4348163"/>
            <a:ext cx="1027112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000000"/>
                </a:solidFill>
                <a:latin typeface="+mn-lt"/>
                <a:cs typeface="Arial" charset="0"/>
              </a:rPr>
              <a:t>Printed 1/26/2007 4:14:15 PM</a:t>
            </a:r>
          </a:p>
        </p:txBody>
      </p:sp>
      <p:graphicFrame>
        <p:nvGraphicFramePr>
          <p:cNvPr id="10" name="AutoShape 1"/>
          <p:cNvGraphicFramePr>
            <a:graphicFrameLocks/>
          </p:cNvGraphicFramePr>
          <p:nvPr>
            <p:custDataLst>
              <p:tags r:id="rId4"/>
            </p:custDataLst>
          </p:nvPr>
        </p:nvGraphicFramePr>
        <p:xfrm>
          <a:off x="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1336" r:id="rId6" imgW="0" imgH="0" progId="">
                  <p:embed/>
                </p:oleObj>
              </mc:Choice>
              <mc:Fallback>
                <p:oleObj r:id="rId6" imgW="0" imgH="0" progId="">
                  <p:embed/>
                  <p:pic>
                    <p:nvPicPr>
                      <p:cNvPr id="0" name="AutoShape 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8772525" y="6581775"/>
            <a:ext cx="371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fld id="{C73B1402-7436-496C-AB3E-9A9A4D917387}" type="slidenum">
              <a:rPr lang="ru-RU" sz="1200">
                <a:solidFill>
                  <a:srgbClr val="898989"/>
                </a:solidFill>
                <a:cs typeface="Arial" charset="0"/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  <a:latin typeface="+mn-lt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7786742" cy="64291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A70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4714875" y="857231"/>
            <a:ext cx="3643313" cy="504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2438" indent="-285750">
              <a:buFont typeface="Wingdings" pitchFamily="2" charset="2"/>
              <a:buChar char="v"/>
              <a:defRPr sz="14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cK Slide Elements"/>
          <p:cNvGrpSpPr>
            <a:grpSpLocks/>
          </p:cNvGrpSpPr>
          <p:nvPr/>
        </p:nvGrpSpPr>
        <p:grpSpPr bwMode="auto">
          <a:xfrm>
            <a:off x="123825" y="542925"/>
            <a:ext cx="8794750" cy="6327775"/>
            <a:chOff x="85" y="342"/>
            <a:chExt cx="6001" cy="3986"/>
          </a:xfrm>
        </p:grpSpPr>
        <p:sp>
          <p:nvSpPr>
            <p:cNvPr id="5" name="McK Measure" hidden="1"/>
            <p:cNvSpPr txBox="1">
              <a:spLocks noChangeArrowheads="1"/>
            </p:cNvSpPr>
            <p:nvPr userDrawn="1"/>
          </p:nvSpPr>
          <p:spPr bwMode="auto">
            <a:xfrm>
              <a:off x="85" y="342"/>
              <a:ext cx="6001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955675">
                <a:defRPr/>
              </a:pPr>
              <a:r>
                <a:rPr lang="en-US" sz="1700">
                  <a:solidFill>
                    <a:srgbClr val="000000"/>
                  </a:solidFill>
                  <a:latin typeface="+mn-lt"/>
                  <a:cs typeface="Arial" charset="0"/>
                </a:rPr>
                <a:t>Unit of measure</a:t>
              </a:r>
            </a:p>
          </p:txBody>
        </p:sp>
        <p:sp>
          <p:nvSpPr>
            <p:cNvPr id="7" name="McK Footnote" hidden="1"/>
            <p:cNvSpPr txBox="1">
              <a:spLocks noChangeArrowheads="1"/>
            </p:cNvSpPr>
            <p:nvPr userDrawn="1"/>
          </p:nvSpPr>
          <p:spPr bwMode="auto">
            <a:xfrm>
              <a:off x="87" y="4045"/>
              <a:ext cx="5687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 marL="612775" indent="-612775" defTabSz="955675"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	*	Footnote</a:t>
              </a:r>
            </a:p>
            <a:p>
              <a:pPr marL="612775" indent="-612775" defTabSz="955675">
                <a:spcBef>
                  <a:spcPct val="20000"/>
                </a:spcBef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Source:		Source</a:t>
              </a:r>
            </a:p>
          </p:txBody>
        </p:sp>
      </p:grpSp>
      <p:sp>
        <p:nvSpPr>
          <p:cNvPr id="8" name="Working Draf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181975" y="2789238"/>
            <a:ext cx="1779588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000000"/>
                </a:solidFill>
                <a:latin typeface="+mn-lt"/>
                <a:cs typeface="Arial" charset="0"/>
              </a:rPr>
              <a:t>Working Draft - Last Modified 1/30/2007 4:40:31 PM</a:t>
            </a:r>
          </a:p>
        </p:txBody>
      </p:sp>
      <p:sp>
        <p:nvSpPr>
          <p:cNvPr id="9" name="Printed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8558213" y="4348163"/>
            <a:ext cx="1027112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000000"/>
                </a:solidFill>
                <a:latin typeface="+mn-lt"/>
                <a:cs typeface="Arial" charset="0"/>
              </a:rPr>
              <a:t>Printed 1/26/2007 4:14:15 PM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4313" y="500063"/>
            <a:ext cx="8559800" cy="6191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354" tIns="45676" rIns="91354" bIns="45676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pic>
        <p:nvPicPr>
          <p:cNvPr id="11" name="Picture 12" descr="logo - bir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429625" y="0"/>
            <a:ext cx="541338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AutoShape 1"/>
          <p:cNvGraphicFramePr>
            <a:graphicFrameLocks/>
          </p:cNvGraphicFramePr>
          <p:nvPr>
            <p:custDataLst>
              <p:tags r:id="rId5"/>
            </p:custDataLst>
          </p:nvPr>
        </p:nvGraphicFramePr>
        <p:xfrm>
          <a:off x="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2360" r:id="rId8" imgW="0" imgH="0" progId="">
                  <p:embed/>
                </p:oleObj>
              </mc:Choice>
              <mc:Fallback>
                <p:oleObj r:id="rId8" imgW="0" imgH="0" progId="">
                  <p:embed/>
                  <p:pic>
                    <p:nvPicPr>
                      <p:cNvPr id="0" name="AutoShape 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7786742" cy="64291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A70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4714875" y="857231"/>
            <a:ext cx="3643313" cy="504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2438" indent="-285750">
              <a:buFont typeface="Wingdings" pitchFamily="2" charset="2"/>
              <a:buChar char="v"/>
              <a:defRPr sz="14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cK Slide Elements"/>
          <p:cNvGrpSpPr>
            <a:grpSpLocks/>
          </p:cNvGrpSpPr>
          <p:nvPr/>
        </p:nvGrpSpPr>
        <p:grpSpPr bwMode="auto">
          <a:xfrm>
            <a:off x="123825" y="542925"/>
            <a:ext cx="8794750" cy="6327775"/>
            <a:chOff x="85" y="342"/>
            <a:chExt cx="6001" cy="3986"/>
          </a:xfrm>
        </p:grpSpPr>
        <p:sp>
          <p:nvSpPr>
            <p:cNvPr id="5" name="McK Measure" hidden="1"/>
            <p:cNvSpPr txBox="1">
              <a:spLocks noChangeArrowheads="1"/>
            </p:cNvSpPr>
            <p:nvPr userDrawn="1"/>
          </p:nvSpPr>
          <p:spPr bwMode="auto">
            <a:xfrm>
              <a:off x="85" y="342"/>
              <a:ext cx="6001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955675">
                <a:defRPr/>
              </a:pPr>
              <a:r>
                <a:rPr lang="en-US" sz="1700">
                  <a:solidFill>
                    <a:srgbClr val="FFFFFF"/>
                  </a:solidFill>
                  <a:latin typeface="+mn-lt"/>
                  <a:cs typeface="Arial" charset="0"/>
                </a:rPr>
                <a:t>Unit of measure</a:t>
              </a:r>
            </a:p>
          </p:txBody>
        </p:sp>
        <p:sp>
          <p:nvSpPr>
            <p:cNvPr id="7" name="McK Footnote" hidden="1"/>
            <p:cNvSpPr txBox="1">
              <a:spLocks noChangeArrowheads="1"/>
            </p:cNvSpPr>
            <p:nvPr userDrawn="1"/>
          </p:nvSpPr>
          <p:spPr bwMode="auto">
            <a:xfrm>
              <a:off x="87" y="4045"/>
              <a:ext cx="5687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 marL="612775" indent="-612775" defTabSz="955675"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	*	Footnote</a:t>
              </a:r>
            </a:p>
            <a:p>
              <a:pPr marL="612775" indent="-612775" defTabSz="955675">
                <a:spcBef>
                  <a:spcPct val="20000"/>
                </a:spcBef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Source:		Source</a:t>
              </a:r>
            </a:p>
          </p:txBody>
        </p:sp>
      </p:grpSp>
      <p:sp>
        <p:nvSpPr>
          <p:cNvPr id="8" name="Working Draf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181975" y="2789238"/>
            <a:ext cx="1779588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FFFFFF"/>
                </a:solidFill>
                <a:latin typeface="+mn-lt"/>
                <a:cs typeface="Arial" charset="0"/>
              </a:rPr>
              <a:t>Working Draft - Last Modified 1/30/2007 4:40:31 PM</a:t>
            </a:r>
          </a:p>
        </p:txBody>
      </p:sp>
      <p:sp>
        <p:nvSpPr>
          <p:cNvPr id="9" name="Printed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8558213" y="4348163"/>
            <a:ext cx="1027112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FFFFFF"/>
                </a:solidFill>
                <a:latin typeface="+mn-lt"/>
                <a:cs typeface="Arial" charset="0"/>
              </a:rPr>
              <a:t>Printed 1/26/2007 4:14:15 PM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4313" y="500063"/>
            <a:ext cx="8559800" cy="6191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354" tIns="45676" rIns="91354" bIns="45676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latin typeface="+mn-lt"/>
              <a:cs typeface="Arial" charset="0"/>
            </a:endParaRPr>
          </a:p>
        </p:txBody>
      </p:sp>
      <p:pic>
        <p:nvPicPr>
          <p:cNvPr id="11" name="Picture 12" descr="logo - bir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429625" y="0"/>
            <a:ext cx="541338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AutoShape 1"/>
          <p:cNvGraphicFramePr>
            <a:graphicFrameLocks/>
          </p:cNvGraphicFramePr>
          <p:nvPr>
            <p:custDataLst>
              <p:tags r:id="rId5"/>
            </p:custDataLst>
          </p:nvPr>
        </p:nvGraphicFramePr>
        <p:xfrm>
          <a:off x="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3384" r:id="rId8" imgW="0" imgH="0" progId="">
                  <p:embed/>
                </p:oleObj>
              </mc:Choice>
              <mc:Fallback>
                <p:oleObj r:id="rId8" imgW="0" imgH="0" progId="">
                  <p:embed/>
                  <p:pic>
                    <p:nvPicPr>
                      <p:cNvPr id="0" name="AutoShape 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7786742" cy="64291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A70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4714875" y="857231"/>
            <a:ext cx="3643313" cy="504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2438" indent="-285750">
              <a:buFont typeface="Wingdings" pitchFamily="2" charset="2"/>
              <a:buChar char="v"/>
              <a:defRPr sz="14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cK Slide Elements"/>
          <p:cNvGrpSpPr>
            <a:grpSpLocks/>
          </p:cNvGrpSpPr>
          <p:nvPr/>
        </p:nvGrpSpPr>
        <p:grpSpPr bwMode="auto">
          <a:xfrm>
            <a:off x="123825" y="542925"/>
            <a:ext cx="8794750" cy="6327775"/>
            <a:chOff x="85" y="342"/>
            <a:chExt cx="6001" cy="3986"/>
          </a:xfrm>
        </p:grpSpPr>
        <p:sp>
          <p:nvSpPr>
            <p:cNvPr id="5" name="McK Measure" hidden="1"/>
            <p:cNvSpPr txBox="1">
              <a:spLocks noChangeArrowheads="1"/>
            </p:cNvSpPr>
            <p:nvPr userDrawn="1"/>
          </p:nvSpPr>
          <p:spPr bwMode="auto">
            <a:xfrm>
              <a:off x="85" y="342"/>
              <a:ext cx="6001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955675">
                <a:defRPr/>
              </a:pPr>
              <a:r>
                <a:rPr lang="en-US" sz="1700">
                  <a:solidFill>
                    <a:srgbClr val="FFFFFF"/>
                  </a:solidFill>
                  <a:latin typeface="+mn-lt"/>
                  <a:cs typeface="Arial" charset="0"/>
                </a:rPr>
                <a:t>Unit of measure</a:t>
              </a:r>
            </a:p>
          </p:txBody>
        </p:sp>
        <p:sp>
          <p:nvSpPr>
            <p:cNvPr id="7" name="McK Footnote" hidden="1"/>
            <p:cNvSpPr txBox="1">
              <a:spLocks noChangeArrowheads="1"/>
            </p:cNvSpPr>
            <p:nvPr userDrawn="1"/>
          </p:nvSpPr>
          <p:spPr bwMode="auto">
            <a:xfrm>
              <a:off x="87" y="4045"/>
              <a:ext cx="5687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 marL="612775" indent="-612775" defTabSz="955675"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	*	Footnote</a:t>
              </a:r>
            </a:p>
            <a:p>
              <a:pPr marL="612775" indent="-612775" defTabSz="955675">
                <a:spcBef>
                  <a:spcPct val="20000"/>
                </a:spcBef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Source:		Source</a:t>
              </a:r>
            </a:p>
          </p:txBody>
        </p:sp>
      </p:grpSp>
      <p:sp>
        <p:nvSpPr>
          <p:cNvPr id="8" name="Working Draf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181975" y="2789238"/>
            <a:ext cx="1779588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FFFFFF"/>
                </a:solidFill>
                <a:latin typeface="+mn-lt"/>
                <a:cs typeface="Arial" charset="0"/>
              </a:rPr>
              <a:t>Working Draft - Last Modified 1/30/2007 4:40:31 PM</a:t>
            </a:r>
          </a:p>
        </p:txBody>
      </p:sp>
      <p:sp>
        <p:nvSpPr>
          <p:cNvPr id="9" name="Printed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8558213" y="4348163"/>
            <a:ext cx="1027112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FFFFFF"/>
                </a:solidFill>
                <a:latin typeface="+mn-lt"/>
                <a:cs typeface="Arial" charset="0"/>
              </a:rPr>
              <a:t>Printed 1/26/2007 4:14:15 PM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4313" y="500063"/>
            <a:ext cx="8559800" cy="6191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354" tIns="45676" rIns="91354" bIns="45676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latin typeface="+mn-lt"/>
              <a:cs typeface="Arial" charset="0"/>
            </a:endParaRPr>
          </a:p>
        </p:txBody>
      </p:sp>
      <p:pic>
        <p:nvPicPr>
          <p:cNvPr id="11" name="Picture 12" descr="logo - bir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429625" y="0"/>
            <a:ext cx="541338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AutoShape 1"/>
          <p:cNvGraphicFramePr>
            <a:graphicFrameLocks/>
          </p:cNvGraphicFramePr>
          <p:nvPr>
            <p:custDataLst>
              <p:tags r:id="rId5"/>
            </p:custDataLst>
          </p:nvPr>
        </p:nvGraphicFramePr>
        <p:xfrm>
          <a:off x="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08" r:id="rId8" imgW="0" imgH="0" progId="">
                  <p:embed/>
                </p:oleObj>
              </mc:Choice>
              <mc:Fallback>
                <p:oleObj r:id="rId8" imgW="0" imgH="0" progId="">
                  <p:embed/>
                  <p:pic>
                    <p:nvPicPr>
                      <p:cNvPr id="0" name="AutoShape 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7786742" cy="64291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A70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4714875" y="857231"/>
            <a:ext cx="3643313" cy="504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2438" indent="-285750">
              <a:buFont typeface="Wingdings" pitchFamily="2" charset="2"/>
              <a:buChar char="v"/>
              <a:defRPr sz="14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cK Slide Elements"/>
          <p:cNvGrpSpPr>
            <a:grpSpLocks/>
          </p:cNvGrpSpPr>
          <p:nvPr/>
        </p:nvGrpSpPr>
        <p:grpSpPr bwMode="auto">
          <a:xfrm>
            <a:off x="123825" y="542925"/>
            <a:ext cx="8794750" cy="6327775"/>
            <a:chOff x="85" y="342"/>
            <a:chExt cx="6001" cy="3986"/>
          </a:xfrm>
        </p:grpSpPr>
        <p:sp>
          <p:nvSpPr>
            <p:cNvPr id="5" name="McK Measure" hidden="1"/>
            <p:cNvSpPr txBox="1">
              <a:spLocks noChangeArrowheads="1"/>
            </p:cNvSpPr>
            <p:nvPr userDrawn="1"/>
          </p:nvSpPr>
          <p:spPr bwMode="auto">
            <a:xfrm>
              <a:off x="85" y="342"/>
              <a:ext cx="6001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955675">
                <a:defRPr/>
              </a:pPr>
              <a:r>
                <a:rPr lang="en-US" sz="1700">
                  <a:solidFill>
                    <a:srgbClr val="FFFFFF"/>
                  </a:solidFill>
                  <a:latin typeface="+mn-lt"/>
                  <a:cs typeface="Arial" charset="0"/>
                </a:rPr>
                <a:t>Unit of measure</a:t>
              </a:r>
            </a:p>
          </p:txBody>
        </p:sp>
        <p:sp>
          <p:nvSpPr>
            <p:cNvPr id="7" name="McK Footnote" hidden="1"/>
            <p:cNvSpPr txBox="1">
              <a:spLocks noChangeArrowheads="1"/>
            </p:cNvSpPr>
            <p:nvPr userDrawn="1"/>
          </p:nvSpPr>
          <p:spPr bwMode="auto">
            <a:xfrm>
              <a:off x="87" y="4045"/>
              <a:ext cx="5687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 marL="612775" indent="-612775" defTabSz="955675"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	*	Footnote</a:t>
              </a:r>
            </a:p>
            <a:p>
              <a:pPr marL="612775" indent="-612775" defTabSz="955675">
                <a:spcBef>
                  <a:spcPct val="20000"/>
                </a:spcBef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Source:		Source</a:t>
              </a:r>
            </a:p>
          </p:txBody>
        </p:sp>
      </p:grpSp>
      <p:sp>
        <p:nvSpPr>
          <p:cNvPr id="8" name="Working Draf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181975" y="2789238"/>
            <a:ext cx="1779588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FFFFFF"/>
                </a:solidFill>
                <a:latin typeface="+mn-lt"/>
                <a:cs typeface="Arial" charset="0"/>
              </a:rPr>
              <a:t>Working Draft - Last Modified 1/30/2007 4:40:31 PM</a:t>
            </a:r>
          </a:p>
        </p:txBody>
      </p:sp>
      <p:sp>
        <p:nvSpPr>
          <p:cNvPr id="9" name="Printed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8558213" y="4348163"/>
            <a:ext cx="1027112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FFFFFF"/>
                </a:solidFill>
                <a:latin typeface="+mn-lt"/>
                <a:cs typeface="Arial" charset="0"/>
              </a:rPr>
              <a:t>Printed 1/26/2007 4:14:15 PM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4313" y="500063"/>
            <a:ext cx="8559800" cy="6191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354" tIns="45676" rIns="91354" bIns="45676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latin typeface="+mn-lt"/>
              <a:cs typeface="Arial" charset="0"/>
            </a:endParaRPr>
          </a:p>
        </p:txBody>
      </p:sp>
      <p:pic>
        <p:nvPicPr>
          <p:cNvPr id="11" name="Picture 12" descr="logo - bir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429625" y="0"/>
            <a:ext cx="541338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AutoShape 1"/>
          <p:cNvGraphicFramePr>
            <a:graphicFrameLocks/>
          </p:cNvGraphicFramePr>
          <p:nvPr>
            <p:custDataLst>
              <p:tags r:id="rId5"/>
            </p:custDataLst>
          </p:nvPr>
        </p:nvGraphicFramePr>
        <p:xfrm>
          <a:off x="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32" r:id="rId8" imgW="0" imgH="0" progId="">
                  <p:embed/>
                </p:oleObj>
              </mc:Choice>
              <mc:Fallback>
                <p:oleObj r:id="rId8" imgW="0" imgH="0" progId="">
                  <p:embed/>
                  <p:pic>
                    <p:nvPicPr>
                      <p:cNvPr id="0" name="AutoShape 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7786742" cy="64291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A70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4714875" y="857231"/>
            <a:ext cx="3643313" cy="504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2438" indent="-285750">
              <a:buFont typeface="Wingdings" pitchFamily="2" charset="2"/>
              <a:buChar char="v"/>
              <a:defRPr sz="14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cK Slide Elements"/>
          <p:cNvGrpSpPr>
            <a:grpSpLocks/>
          </p:cNvGrpSpPr>
          <p:nvPr/>
        </p:nvGrpSpPr>
        <p:grpSpPr bwMode="auto">
          <a:xfrm>
            <a:off x="123825" y="542925"/>
            <a:ext cx="8794750" cy="6327775"/>
            <a:chOff x="85" y="342"/>
            <a:chExt cx="6001" cy="3986"/>
          </a:xfrm>
        </p:grpSpPr>
        <p:sp>
          <p:nvSpPr>
            <p:cNvPr id="5" name="McK Measure" hidden="1"/>
            <p:cNvSpPr txBox="1">
              <a:spLocks noChangeArrowheads="1"/>
            </p:cNvSpPr>
            <p:nvPr userDrawn="1"/>
          </p:nvSpPr>
          <p:spPr bwMode="auto">
            <a:xfrm>
              <a:off x="85" y="342"/>
              <a:ext cx="6001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955675">
                <a:defRPr/>
              </a:pPr>
              <a:r>
                <a:rPr lang="en-US" sz="1700">
                  <a:solidFill>
                    <a:srgbClr val="FFFFFF"/>
                  </a:solidFill>
                  <a:latin typeface="+mn-lt"/>
                  <a:cs typeface="Arial" charset="0"/>
                </a:rPr>
                <a:t>Unit of measure</a:t>
              </a:r>
            </a:p>
          </p:txBody>
        </p:sp>
        <p:sp>
          <p:nvSpPr>
            <p:cNvPr id="7" name="McK Footnote" hidden="1"/>
            <p:cNvSpPr txBox="1">
              <a:spLocks noChangeArrowheads="1"/>
            </p:cNvSpPr>
            <p:nvPr userDrawn="1"/>
          </p:nvSpPr>
          <p:spPr bwMode="auto">
            <a:xfrm>
              <a:off x="87" y="4045"/>
              <a:ext cx="5687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 marL="612775" indent="-612775" defTabSz="955675"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	*	Footnote</a:t>
              </a:r>
            </a:p>
            <a:p>
              <a:pPr marL="612775" indent="-612775" defTabSz="955675">
                <a:spcBef>
                  <a:spcPct val="20000"/>
                </a:spcBef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Source:		Source</a:t>
              </a:r>
            </a:p>
          </p:txBody>
        </p:sp>
      </p:grpSp>
      <p:sp>
        <p:nvSpPr>
          <p:cNvPr id="8" name="Working Draf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181975" y="2789238"/>
            <a:ext cx="1779588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FFFFFF"/>
                </a:solidFill>
                <a:latin typeface="+mn-lt"/>
                <a:cs typeface="Arial" charset="0"/>
              </a:rPr>
              <a:t>Working Draft - Last Modified 1/30/2007 4:40:31 PM</a:t>
            </a:r>
          </a:p>
        </p:txBody>
      </p:sp>
      <p:sp>
        <p:nvSpPr>
          <p:cNvPr id="9" name="Printed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8558213" y="4348163"/>
            <a:ext cx="1027112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FFFFFF"/>
                </a:solidFill>
                <a:latin typeface="+mn-lt"/>
                <a:cs typeface="Arial" charset="0"/>
              </a:rPr>
              <a:t>Printed 1/26/2007 4:14:15 PM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4313" y="500063"/>
            <a:ext cx="8559800" cy="6191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354" tIns="45676" rIns="91354" bIns="45676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latin typeface="+mn-lt"/>
              <a:cs typeface="Arial" charset="0"/>
            </a:endParaRPr>
          </a:p>
        </p:txBody>
      </p:sp>
      <p:pic>
        <p:nvPicPr>
          <p:cNvPr id="11" name="Picture 12" descr="logo - bir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429625" y="0"/>
            <a:ext cx="541338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AutoShape 1"/>
          <p:cNvGraphicFramePr>
            <a:graphicFrameLocks/>
          </p:cNvGraphicFramePr>
          <p:nvPr>
            <p:custDataLst>
              <p:tags r:id="rId5"/>
            </p:custDataLst>
          </p:nvPr>
        </p:nvGraphicFramePr>
        <p:xfrm>
          <a:off x="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56" r:id="rId8" imgW="0" imgH="0" progId="">
                  <p:embed/>
                </p:oleObj>
              </mc:Choice>
              <mc:Fallback>
                <p:oleObj r:id="rId8" imgW="0" imgH="0" progId="">
                  <p:embed/>
                  <p:pic>
                    <p:nvPicPr>
                      <p:cNvPr id="0" name="AutoShape 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7786742" cy="64291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A70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4714875" y="857231"/>
            <a:ext cx="3643313" cy="504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2438" indent="-285750">
              <a:buFont typeface="Wingdings" pitchFamily="2" charset="2"/>
              <a:buChar char="v"/>
              <a:defRPr sz="14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cK Slide Elements"/>
          <p:cNvGrpSpPr>
            <a:grpSpLocks/>
          </p:cNvGrpSpPr>
          <p:nvPr/>
        </p:nvGrpSpPr>
        <p:grpSpPr bwMode="auto">
          <a:xfrm>
            <a:off x="123825" y="542925"/>
            <a:ext cx="8794750" cy="6327775"/>
            <a:chOff x="85" y="342"/>
            <a:chExt cx="6001" cy="3986"/>
          </a:xfrm>
        </p:grpSpPr>
        <p:sp>
          <p:nvSpPr>
            <p:cNvPr id="5" name="McK Measure" hidden="1"/>
            <p:cNvSpPr txBox="1">
              <a:spLocks noChangeArrowheads="1"/>
            </p:cNvSpPr>
            <p:nvPr userDrawn="1"/>
          </p:nvSpPr>
          <p:spPr bwMode="auto">
            <a:xfrm>
              <a:off x="85" y="342"/>
              <a:ext cx="6001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955675">
                <a:defRPr/>
              </a:pPr>
              <a:r>
                <a:rPr lang="en-US" sz="1700">
                  <a:solidFill>
                    <a:srgbClr val="FFFFFF"/>
                  </a:solidFill>
                  <a:latin typeface="+mn-lt"/>
                  <a:cs typeface="Arial" charset="0"/>
                </a:rPr>
                <a:t>Unit of measure</a:t>
              </a:r>
            </a:p>
          </p:txBody>
        </p:sp>
        <p:sp>
          <p:nvSpPr>
            <p:cNvPr id="7" name="McK Footnote" hidden="1"/>
            <p:cNvSpPr txBox="1">
              <a:spLocks noChangeArrowheads="1"/>
            </p:cNvSpPr>
            <p:nvPr userDrawn="1"/>
          </p:nvSpPr>
          <p:spPr bwMode="auto">
            <a:xfrm>
              <a:off x="87" y="4045"/>
              <a:ext cx="5687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 marL="612775" indent="-612775" defTabSz="955675"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	*	Footnote</a:t>
              </a:r>
            </a:p>
            <a:p>
              <a:pPr marL="612775" indent="-612775" defTabSz="955675">
                <a:spcBef>
                  <a:spcPct val="20000"/>
                </a:spcBef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Source:		Source</a:t>
              </a:r>
            </a:p>
          </p:txBody>
        </p:sp>
      </p:grpSp>
      <p:sp>
        <p:nvSpPr>
          <p:cNvPr id="8" name="Working Draf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181975" y="2789238"/>
            <a:ext cx="1779588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FFFFFF"/>
                </a:solidFill>
                <a:latin typeface="+mn-lt"/>
                <a:cs typeface="Arial" charset="0"/>
              </a:rPr>
              <a:t>Working Draft - Last Modified 1/30/2007 4:40:31 PM</a:t>
            </a:r>
          </a:p>
        </p:txBody>
      </p:sp>
      <p:sp>
        <p:nvSpPr>
          <p:cNvPr id="9" name="Printed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8558213" y="4348163"/>
            <a:ext cx="1027112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FFFFFF"/>
                </a:solidFill>
                <a:latin typeface="+mn-lt"/>
                <a:cs typeface="Arial" charset="0"/>
              </a:rPr>
              <a:t>Printed 1/26/2007 4:14:15 PM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4313" y="500063"/>
            <a:ext cx="8559800" cy="6191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354" tIns="45676" rIns="91354" bIns="45676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latin typeface="+mn-lt"/>
              <a:cs typeface="Arial" charset="0"/>
            </a:endParaRPr>
          </a:p>
        </p:txBody>
      </p:sp>
      <p:pic>
        <p:nvPicPr>
          <p:cNvPr id="11" name="Picture 12" descr="logo - bir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429625" y="0"/>
            <a:ext cx="541338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AutoShape 1"/>
          <p:cNvGraphicFramePr>
            <a:graphicFrameLocks/>
          </p:cNvGraphicFramePr>
          <p:nvPr>
            <p:custDataLst>
              <p:tags r:id="rId5"/>
            </p:custDataLst>
          </p:nvPr>
        </p:nvGraphicFramePr>
        <p:xfrm>
          <a:off x="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80" r:id="rId8" imgW="0" imgH="0" progId="">
                  <p:embed/>
                </p:oleObj>
              </mc:Choice>
              <mc:Fallback>
                <p:oleObj r:id="rId8" imgW="0" imgH="0" progId="">
                  <p:embed/>
                  <p:pic>
                    <p:nvPicPr>
                      <p:cNvPr id="0" name="AutoShape 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7786742" cy="64291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A70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4714875" y="857231"/>
            <a:ext cx="3643313" cy="504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2438" indent="-285750">
              <a:buFont typeface="Wingdings" pitchFamily="2" charset="2"/>
              <a:buChar char="v"/>
              <a:defRPr sz="14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22A9C-59A9-4E9D-9D8E-83E71E6E73E7}" type="datetime1">
              <a:rPr lang="ru-RU"/>
              <a:pPr>
                <a:defRPr/>
              </a:pPr>
              <a:t>24.05.2017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75F1C-4389-47BF-A01B-686796C3D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cK Slide Elements"/>
          <p:cNvGrpSpPr>
            <a:grpSpLocks/>
          </p:cNvGrpSpPr>
          <p:nvPr/>
        </p:nvGrpSpPr>
        <p:grpSpPr bwMode="auto">
          <a:xfrm>
            <a:off x="123825" y="542925"/>
            <a:ext cx="8794750" cy="6327775"/>
            <a:chOff x="85" y="342"/>
            <a:chExt cx="6001" cy="3986"/>
          </a:xfrm>
        </p:grpSpPr>
        <p:sp>
          <p:nvSpPr>
            <p:cNvPr id="5" name="McK Measure" hidden="1"/>
            <p:cNvSpPr txBox="1">
              <a:spLocks noChangeArrowheads="1"/>
            </p:cNvSpPr>
            <p:nvPr userDrawn="1"/>
          </p:nvSpPr>
          <p:spPr bwMode="auto">
            <a:xfrm>
              <a:off x="85" y="342"/>
              <a:ext cx="6001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955675">
                <a:defRPr/>
              </a:pPr>
              <a:r>
                <a:rPr lang="en-US" sz="1700">
                  <a:solidFill>
                    <a:srgbClr val="FFFFFF"/>
                  </a:solidFill>
                  <a:latin typeface="+mn-lt"/>
                  <a:cs typeface="Arial" charset="0"/>
                </a:rPr>
                <a:t>Unit of measure</a:t>
              </a:r>
            </a:p>
          </p:txBody>
        </p:sp>
        <p:sp>
          <p:nvSpPr>
            <p:cNvPr id="7" name="McK Footnote" hidden="1"/>
            <p:cNvSpPr txBox="1">
              <a:spLocks noChangeArrowheads="1"/>
            </p:cNvSpPr>
            <p:nvPr userDrawn="1"/>
          </p:nvSpPr>
          <p:spPr bwMode="auto">
            <a:xfrm>
              <a:off x="87" y="4045"/>
              <a:ext cx="5687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 marL="612775" indent="-612775" defTabSz="955675"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	*	Footnote</a:t>
              </a:r>
            </a:p>
            <a:p>
              <a:pPr marL="612775" indent="-612775" defTabSz="955675">
                <a:spcBef>
                  <a:spcPct val="20000"/>
                </a:spcBef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Source:		Source</a:t>
              </a:r>
            </a:p>
          </p:txBody>
        </p:sp>
      </p:grpSp>
      <p:sp>
        <p:nvSpPr>
          <p:cNvPr id="8" name="Working Draf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181975" y="2789238"/>
            <a:ext cx="1779588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FFFFFF"/>
                </a:solidFill>
                <a:latin typeface="+mn-lt"/>
                <a:cs typeface="Arial" charset="0"/>
              </a:rPr>
              <a:t>Working Draft - Last Modified 1/30/2007 4:40:31 PM</a:t>
            </a:r>
          </a:p>
        </p:txBody>
      </p:sp>
      <p:sp>
        <p:nvSpPr>
          <p:cNvPr id="9" name="Printed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8558213" y="4348163"/>
            <a:ext cx="1027112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FFFFFF"/>
                </a:solidFill>
                <a:latin typeface="+mn-lt"/>
                <a:cs typeface="Arial" charset="0"/>
              </a:rPr>
              <a:t>Printed 1/26/2007 4:14:15 PM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4313" y="500063"/>
            <a:ext cx="8559800" cy="6191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354" tIns="45676" rIns="91354" bIns="45676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latin typeface="+mn-lt"/>
              <a:cs typeface="Arial" charset="0"/>
            </a:endParaRPr>
          </a:p>
        </p:txBody>
      </p:sp>
      <p:pic>
        <p:nvPicPr>
          <p:cNvPr id="11" name="Picture 12" descr="logo - bir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429625" y="0"/>
            <a:ext cx="541338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AutoShape 1"/>
          <p:cNvGraphicFramePr>
            <a:graphicFrameLocks/>
          </p:cNvGraphicFramePr>
          <p:nvPr>
            <p:custDataLst>
              <p:tags r:id="rId5"/>
            </p:custDataLst>
          </p:nvPr>
        </p:nvGraphicFramePr>
        <p:xfrm>
          <a:off x="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04" r:id="rId8" imgW="0" imgH="0" progId="">
                  <p:embed/>
                </p:oleObj>
              </mc:Choice>
              <mc:Fallback>
                <p:oleObj r:id="rId8" imgW="0" imgH="0" progId="">
                  <p:embed/>
                  <p:pic>
                    <p:nvPicPr>
                      <p:cNvPr id="0" name="AutoShape 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7786742" cy="64291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A70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4714875" y="857231"/>
            <a:ext cx="3643313" cy="504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2438" indent="-285750">
              <a:buFont typeface="Wingdings" pitchFamily="2" charset="2"/>
              <a:buChar char="v"/>
              <a:defRPr sz="14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cK Slide Elements"/>
          <p:cNvGrpSpPr>
            <a:grpSpLocks/>
          </p:cNvGrpSpPr>
          <p:nvPr/>
        </p:nvGrpSpPr>
        <p:grpSpPr bwMode="auto">
          <a:xfrm>
            <a:off x="123825" y="542925"/>
            <a:ext cx="8794750" cy="6327775"/>
            <a:chOff x="85" y="342"/>
            <a:chExt cx="6001" cy="3986"/>
          </a:xfrm>
        </p:grpSpPr>
        <p:sp>
          <p:nvSpPr>
            <p:cNvPr id="5" name="McK Measure" hidden="1"/>
            <p:cNvSpPr txBox="1">
              <a:spLocks noChangeArrowheads="1"/>
            </p:cNvSpPr>
            <p:nvPr userDrawn="1"/>
          </p:nvSpPr>
          <p:spPr bwMode="auto">
            <a:xfrm>
              <a:off x="85" y="342"/>
              <a:ext cx="6001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955675">
                <a:defRPr/>
              </a:pPr>
              <a:r>
                <a:rPr lang="en-US" sz="1700">
                  <a:solidFill>
                    <a:srgbClr val="FFFFFF"/>
                  </a:solidFill>
                  <a:latin typeface="+mn-lt"/>
                  <a:cs typeface="Arial" charset="0"/>
                </a:rPr>
                <a:t>Unit of measure</a:t>
              </a:r>
            </a:p>
          </p:txBody>
        </p:sp>
        <p:sp>
          <p:nvSpPr>
            <p:cNvPr id="7" name="McK Footnote" hidden="1"/>
            <p:cNvSpPr txBox="1">
              <a:spLocks noChangeArrowheads="1"/>
            </p:cNvSpPr>
            <p:nvPr userDrawn="1"/>
          </p:nvSpPr>
          <p:spPr bwMode="auto">
            <a:xfrm>
              <a:off x="87" y="4045"/>
              <a:ext cx="5687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 marL="612775" indent="-612775" defTabSz="955675"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	*	Footnote</a:t>
              </a:r>
            </a:p>
            <a:p>
              <a:pPr marL="612775" indent="-612775" defTabSz="955675">
                <a:spcBef>
                  <a:spcPct val="20000"/>
                </a:spcBef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Source:		Source</a:t>
              </a:r>
            </a:p>
          </p:txBody>
        </p:sp>
      </p:grpSp>
      <p:sp>
        <p:nvSpPr>
          <p:cNvPr id="8" name="Working Draf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181975" y="2789238"/>
            <a:ext cx="1779588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FFFFFF"/>
                </a:solidFill>
                <a:latin typeface="+mn-lt"/>
                <a:cs typeface="Arial" charset="0"/>
              </a:rPr>
              <a:t>Working Draft - Last Modified 1/30/2007 4:40:31 PM</a:t>
            </a:r>
          </a:p>
        </p:txBody>
      </p:sp>
      <p:sp>
        <p:nvSpPr>
          <p:cNvPr id="9" name="Printed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8558213" y="4348163"/>
            <a:ext cx="1027112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FFFFFF"/>
                </a:solidFill>
                <a:latin typeface="+mn-lt"/>
                <a:cs typeface="Arial" charset="0"/>
              </a:rPr>
              <a:t>Printed 1/26/2007 4:14:15 PM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4313" y="500063"/>
            <a:ext cx="8559800" cy="6191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354" tIns="45676" rIns="91354" bIns="45676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latin typeface="+mn-lt"/>
              <a:cs typeface="Arial" charset="0"/>
            </a:endParaRPr>
          </a:p>
        </p:txBody>
      </p:sp>
      <p:pic>
        <p:nvPicPr>
          <p:cNvPr id="11" name="Picture 12" descr="logo - bir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429625" y="0"/>
            <a:ext cx="541338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AutoShape 1"/>
          <p:cNvGraphicFramePr>
            <a:graphicFrameLocks/>
          </p:cNvGraphicFramePr>
          <p:nvPr>
            <p:custDataLst>
              <p:tags r:id="rId5"/>
            </p:custDataLst>
          </p:nvPr>
        </p:nvGraphicFramePr>
        <p:xfrm>
          <a:off x="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28" r:id="rId8" imgW="0" imgH="0" progId="">
                  <p:embed/>
                </p:oleObj>
              </mc:Choice>
              <mc:Fallback>
                <p:oleObj r:id="rId8" imgW="0" imgH="0" progId="">
                  <p:embed/>
                  <p:pic>
                    <p:nvPicPr>
                      <p:cNvPr id="0" name="AutoShape 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7786742" cy="64291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A70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4714875" y="857231"/>
            <a:ext cx="3643313" cy="504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2438" indent="-285750">
              <a:buFont typeface="Wingdings" pitchFamily="2" charset="2"/>
              <a:buChar char="v"/>
              <a:defRPr sz="14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cK Slide Elements"/>
          <p:cNvGrpSpPr>
            <a:grpSpLocks/>
          </p:cNvGrpSpPr>
          <p:nvPr/>
        </p:nvGrpSpPr>
        <p:grpSpPr bwMode="auto">
          <a:xfrm>
            <a:off x="123825" y="542925"/>
            <a:ext cx="8794750" cy="6327775"/>
            <a:chOff x="85" y="342"/>
            <a:chExt cx="6001" cy="3986"/>
          </a:xfrm>
        </p:grpSpPr>
        <p:sp>
          <p:nvSpPr>
            <p:cNvPr id="5" name="McK Measure" hidden="1"/>
            <p:cNvSpPr txBox="1">
              <a:spLocks noChangeArrowheads="1"/>
            </p:cNvSpPr>
            <p:nvPr userDrawn="1"/>
          </p:nvSpPr>
          <p:spPr bwMode="auto">
            <a:xfrm>
              <a:off x="85" y="342"/>
              <a:ext cx="6001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955675">
                <a:defRPr/>
              </a:pPr>
              <a:r>
                <a:rPr lang="en-US" sz="1700">
                  <a:solidFill>
                    <a:srgbClr val="FFFFFF"/>
                  </a:solidFill>
                  <a:latin typeface="+mn-lt"/>
                  <a:cs typeface="Arial" charset="0"/>
                </a:rPr>
                <a:t>Unit of measure</a:t>
              </a:r>
            </a:p>
          </p:txBody>
        </p:sp>
        <p:sp>
          <p:nvSpPr>
            <p:cNvPr id="7" name="McK Footnote" hidden="1"/>
            <p:cNvSpPr txBox="1">
              <a:spLocks noChangeArrowheads="1"/>
            </p:cNvSpPr>
            <p:nvPr userDrawn="1"/>
          </p:nvSpPr>
          <p:spPr bwMode="auto">
            <a:xfrm>
              <a:off x="87" y="4045"/>
              <a:ext cx="5687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 marL="612775" indent="-612775" defTabSz="955675"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	*	Footnote</a:t>
              </a:r>
            </a:p>
            <a:p>
              <a:pPr marL="612775" indent="-612775" defTabSz="955675">
                <a:spcBef>
                  <a:spcPct val="20000"/>
                </a:spcBef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Source:		Source</a:t>
              </a:r>
            </a:p>
          </p:txBody>
        </p:sp>
      </p:grpSp>
      <p:sp>
        <p:nvSpPr>
          <p:cNvPr id="8" name="Working Draf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181975" y="2789238"/>
            <a:ext cx="1779588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FFFFFF"/>
                </a:solidFill>
                <a:latin typeface="+mn-lt"/>
                <a:cs typeface="Arial" charset="0"/>
              </a:rPr>
              <a:t>Working Draft - Last Modified 1/30/2007 4:40:31 PM</a:t>
            </a:r>
          </a:p>
        </p:txBody>
      </p:sp>
      <p:sp>
        <p:nvSpPr>
          <p:cNvPr id="9" name="Printed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8558213" y="4348163"/>
            <a:ext cx="1027112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FFFFFF"/>
                </a:solidFill>
                <a:latin typeface="+mn-lt"/>
                <a:cs typeface="Arial" charset="0"/>
              </a:rPr>
              <a:t>Printed 1/26/2007 4:14:15 PM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4313" y="500063"/>
            <a:ext cx="8559800" cy="6191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354" tIns="45676" rIns="91354" bIns="45676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latin typeface="+mn-lt"/>
              <a:cs typeface="Arial" charset="0"/>
            </a:endParaRPr>
          </a:p>
        </p:txBody>
      </p:sp>
      <p:pic>
        <p:nvPicPr>
          <p:cNvPr id="11" name="Picture 12" descr="logo - bir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429625" y="0"/>
            <a:ext cx="541338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AutoShape 1"/>
          <p:cNvGraphicFramePr>
            <a:graphicFrameLocks/>
          </p:cNvGraphicFramePr>
          <p:nvPr>
            <p:custDataLst>
              <p:tags r:id="rId5"/>
            </p:custDataLst>
          </p:nvPr>
        </p:nvGraphicFramePr>
        <p:xfrm>
          <a:off x="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52" r:id="rId8" imgW="0" imgH="0" progId="">
                  <p:embed/>
                </p:oleObj>
              </mc:Choice>
              <mc:Fallback>
                <p:oleObj r:id="rId8" imgW="0" imgH="0" progId="">
                  <p:embed/>
                  <p:pic>
                    <p:nvPicPr>
                      <p:cNvPr id="0" name="AutoShape 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7786742" cy="64291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A70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4714875" y="857231"/>
            <a:ext cx="3643313" cy="504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2438" indent="-285750">
              <a:buFont typeface="Wingdings" pitchFamily="2" charset="2"/>
              <a:buChar char="v"/>
              <a:defRPr sz="14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cK Slide Elements"/>
          <p:cNvGrpSpPr>
            <a:grpSpLocks/>
          </p:cNvGrpSpPr>
          <p:nvPr/>
        </p:nvGrpSpPr>
        <p:grpSpPr bwMode="auto">
          <a:xfrm>
            <a:off x="123825" y="542925"/>
            <a:ext cx="8794750" cy="6327775"/>
            <a:chOff x="85" y="342"/>
            <a:chExt cx="6001" cy="3986"/>
          </a:xfrm>
        </p:grpSpPr>
        <p:sp>
          <p:nvSpPr>
            <p:cNvPr id="5" name="McK Measure" hidden="1"/>
            <p:cNvSpPr txBox="1">
              <a:spLocks noChangeArrowheads="1"/>
            </p:cNvSpPr>
            <p:nvPr userDrawn="1"/>
          </p:nvSpPr>
          <p:spPr bwMode="auto">
            <a:xfrm>
              <a:off x="85" y="342"/>
              <a:ext cx="6001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955675">
                <a:defRPr/>
              </a:pPr>
              <a:r>
                <a:rPr lang="en-US" sz="1700">
                  <a:solidFill>
                    <a:srgbClr val="000000"/>
                  </a:solidFill>
                  <a:latin typeface="+mn-lt"/>
                  <a:cs typeface="Arial" charset="0"/>
                </a:rPr>
                <a:t>Unit of measure</a:t>
              </a:r>
            </a:p>
          </p:txBody>
        </p:sp>
        <p:sp>
          <p:nvSpPr>
            <p:cNvPr id="7" name="McK Footnote" hidden="1"/>
            <p:cNvSpPr txBox="1">
              <a:spLocks noChangeArrowheads="1"/>
            </p:cNvSpPr>
            <p:nvPr userDrawn="1"/>
          </p:nvSpPr>
          <p:spPr bwMode="auto">
            <a:xfrm>
              <a:off x="87" y="4045"/>
              <a:ext cx="5687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 marL="612775" indent="-612775" defTabSz="955675"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	*	Footnote</a:t>
              </a:r>
            </a:p>
            <a:p>
              <a:pPr marL="612775" indent="-612775" defTabSz="955675">
                <a:spcBef>
                  <a:spcPct val="20000"/>
                </a:spcBef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Source:		Source</a:t>
              </a:r>
            </a:p>
          </p:txBody>
        </p:sp>
      </p:grpSp>
      <p:sp>
        <p:nvSpPr>
          <p:cNvPr id="8" name="Working Draf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181975" y="2789238"/>
            <a:ext cx="1779588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000000"/>
                </a:solidFill>
                <a:latin typeface="+mn-lt"/>
                <a:cs typeface="Arial" charset="0"/>
              </a:rPr>
              <a:t>Working Draft - Last Modified 1/30/2007 4:40:31 PM</a:t>
            </a:r>
          </a:p>
        </p:txBody>
      </p:sp>
      <p:sp>
        <p:nvSpPr>
          <p:cNvPr id="9" name="Printed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8558213" y="4348163"/>
            <a:ext cx="1027112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000000"/>
                </a:solidFill>
                <a:latin typeface="+mn-lt"/>
                <a:cs typeface="Arial" charset="0"/>
              </a:rPr>
              <a:t>Printed 1/26/2007 4:14:15 PM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4313" y="500063"/>
            <a:ext cx="8559800" cy="6191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354" tIns="45676" rIns="91354" bIns="45676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pic>
        <p:nvPicPr>
          <p:cNvPr id="11" name="Picture 12" descr="logo - bir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429625" y="0"/>
            <a:ext cx="541338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AutoShape 1"/>
          <p:cNvGraphicFramePr>
            <a:graphicFrameLocks/>
          </p:cNvGraphicFramePr>
          <p:nvPr>
            <p:custDataLst>
              <p:tags r:id="rId5"/>
            </p:custDataLst>
          </p:nvPr>
        </p:nvGraphicFramePr>
        <p:xfrm>
          <a:off x="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576" r:id="rId8" imgW="0" imgH="0" progId="">
                  <p:embed/>
                </p:oleObj>
              </mc:Choice>
              <mc:Fallback>
                <p:oleObj r:id="rId8" imgW="0" imgH="0" progId="">
                  <p:embed/>
                  <p:pic>
                    <p:nvPicPr>
                      <p:cNvPr id="0" name="AutoShape 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7786742" cy="64291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A70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4714875" y="857231"/>
            <a:ext cx="3643313" cy="504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2438" indent="-285750">
              <a:buFont typeface="Wingdings" pitchFamily="2" charset="2"/>
              <a:buChar char="v"/>
              <a:defRPr sz="14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cK Slide Elements"/>
          <p:cNvGrpSpPr>
            <a:grpSpLocks/>
          </p:cNvGrpSpPr>
          <p:nvPr/>
        </p:nvGrpSpPr>
        <p:grpSpPr bwMode="auto">
          <a:xfrm>
            <a:off x="123825" y="542925"/>
            <a:ext cx="8794750" cy="6327775"/>
            <a:chOff x="85" y="342"/>
            <a:chExt cx="6001" cy="3986"/>
          </a:xfrm>
        </p:grpSpPr>
        <p:sp>
          <p:nvSpPr>
            <p:cNvPr id="5" name="McK Measure" hidden="1"/>
            <p:cNvSpPr txBox="1">
              <a:spLocks noChangeArrowheads="1"/>
            </p:cNvSpPr>
            <p:nvPr userDrawn="1"/>
          </p:nvSpPr>
          <p:spPr bwMode="auto">
            <a:xfrm>
              <a:off x="85" y="342"/>
              <a:ext cx="6001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955675">
                <a:defRPr/>
              </a:pPr>
              <a:r>
                <a:rPr lang="en-US" sz="1700">
                  <a:solidFill>
                    <a:srgbClr val="000000"/>
                  </a:solidFill>
                  <a:latin typeface="+mn-lt"/>
                  <a:cs typeface="Arial" charset="0"/>
                </a:rPr>
                <a:t>Unit of measure</a:t>
              </a:r>
            </a:p>
          </p:txBody>
        </p:sp>
        <p:sp>
          <p:nvSpPr>
            <p:cNvPr id="7" name="McK Footnote" hidden="1"/>
            <p:cNvSpPr txBox="1">
              <a:spLocks noChangeArrowheads="1"/>
            </p:cNvSpPr>
            <p:nvPr userDrawn="1"/>
          </p:nvSpPr>
          <p:spPr bwMode="auto">
            <a:xfrm>
              <a:off x="87" y="4045"/>
              <a:ext cx="5687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 marL="612775" indent="-612775" defTabSz="955675"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	*	Footnote</a:t>
              </a:r>
            </a:p>
            <a:p>
              <a:pPr marL="612775" indent="-612775" defTabSz="955675">
                <a:spcBef>
                  <a:spcPct val="20000"/>
                </a:spcBef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Source:		Source</a:t>
              </a:r>
            </a:p>
          </p:txBody>
        </p:sp>
      </p:grpSp>
      <p:sp>
        <p:nvSpPr>
          <p:cNvPr id="8" name="Working Draf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181975" y="2789238"/>
            <a:ext cx="1779588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000000"/>
                </a:solidFill>
                <a:latin typeface="+mn-lt"/>
                <a:cs typeface="Arial" charset="0"/>
              </a:rPr>
              <a:t>Working Draft - Last Modified 1/30/2007 4:40:31 PM</a:t>
            </a:r>
          </a:p>
        </p:txBody>
      </p:sp>
      <p:sp>
        <p:nvSpPr>
          <p:cNvPr id="9" name="Printed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8558213" y="4348163"/>
            <a:ext cx="1027112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000000"/>
                </a:solidFill>
                <a:latin typeface="+mn-lt"/>
                <a:cs typeface="Arial" charset="0"/>
              </a:rPr>
              <a:t>Printed 1/26/2007 4:14:15 PM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4313" y="500063"/>
            <a:ext cx="8559800" cy="6191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354" tIns="45676" rIns="91354" bIns="45676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pic>
        <p:nvPicPr>
          <p:cNvPr id="11" name="Picture 12" descr="logo - bir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429625" y="0"/>
            <a:ext cx="541338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AutoShape 1"/>
          <p:cNvGraphicFramePr>
            <a:graphicFrameLocks/>
          </p:cNvGraphicFramePr>
          <p:nvPr>
            <p:custDataLst>
              <p:tags r:id="rId5"/>
            </p:custDataLst>
          </p:nvPr>
        </p:nvGraphicFramePr>
        <p:xfrm>
          <a:off x="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00" r:id="rId8" imgW="0" imgH="0" progId="">
                  <p:embed/>
                </p:oleObj>
              </mc:Choice>
              <mc:Fallback>
                <p:oleObj r:id="rId8" imgW="0" imgH="0" progId="">
                  <p:embed/>
                  <p:pic>
                    <p:nvPicPr>
                      <p:cNvPr id="0" name="AutoShape 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7786742" cy="64291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A70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4714875" y="857231"/>
            <a:ext cx="3643313" cy="504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2438" indent="-285750">
              <a:buFont typeface="Wingdings" pitchFamily="2" charset="2"/>
              <a:buChar char="v"/>
              <a:defRPr sz="14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cK Slide Elements"/>
          <p:cNvGrpSpPr>
            <a:grpSpLocks/>
          </p:cNvGrpSpPr>
          <p:nvPr/>
        </p:nvGrpSpPr>
        <p:grpSpPr bwMode="auto">
          <a:xfrm>
            <a:off x="123825" y="542925"/>
            <a:ext cx="8794750" cy="6327775"/>
            <a:chOff x="85" y="342"/>
            <a:chExt cx="6001" cy="3986"/>
          </a:xfrm>
        </p:grpSpPr>
        <p:sp>
          <p:nvSpPr>
            <p:cNvPr id="5" name="McK Measure" hidden="1"/>
            <p:cNvSpPr txBox="1">
              <a:spLocks noChangeArrowheads="1"/>
            </p:cNvSpPr>
            <p:nvPr userDrawn="1"/>
          </p:nvSpPr>
          <p:spPr bwMode="auto">
            <a:xfrm>
              <a:off x="85" y="342"/>
              <a:ext cx="6001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955675">
                <a:defRPr/>
              </a:pPr>
              <a:r>
                <a:rPr lang="en-US" sz="1700">
                  <a:solidFill>
                    <a:srgbClr val="000000"/>
                  </a:solidFill>
                  <a:latin typeface="+mn-lt"/>
                  <a:cs typeface="Arial" charset="0"/>
                </a:rPr>
                <a:t>Unit of measure</a:t>
              </a:r>
            </a:p>
          </p:txBody>
        </p:sp>
        <p:sp>
          <p:nvSpPr>
            <p:cNvPr id="7" name="McK Footnote" hidden="1"/>
            <p:cNvSpPr txBox="1">
              <a:spLocks noChangeArrowheads="1"/>
            </p:cNvSpPr>
            <p:nvPr userDrawn="1"/>
          </p:nvSpPr>
          <p:spPr bwMode="auto">
            <a:xfrm>
              <a:off x="87" y="4045"/>
              <a:ext cx="5687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 marL="612775" indent="-612775" defTabSz="955675"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	*	Footnote</a:t>
              </a:r>
            </a:p>
            <a:p>
              <a:pPr marL="612775" indent="-612775" defTabSz="955675">
                <a:spcBef>
                  <a:spcPct val="20000"/>
                </a:spcBef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Source:		Source</a:t>
              </a:r>
            </a:p>
          </p:txBody>
        </p:sp>
      </p:grpSp>
      <p:sp>
        <p:nvSpPr>
          <p:cNvPr id="8" name="Working Draf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181975" y="2789238"/>
            <a:ext cx="1779588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000000"/>
                </a:solidFill>
                <a:latin typeface="+mn-lt"/>
                <a:cs typeface="Arial" charset="0"/>
              </a:rPr>
              <a:t>Working Draft - Last Modified 1/30/2007 4:40:31 PM</a:t>
            </a:r>
          </a:p>
        </p:txBody>
      </p:sp>
      <p:sp>
        <p:nvSpPr>
          <p:cNvPr id="9" name="Printed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8558213" y="4348163"/>
            <a:ext cx="1027112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000000"/>
                </a:solidFill>
                <a:latin typeface="+mn-lt"/>
                <a:cs typeface="Arial" charset="0"/>
              </a:rPr>
              <a:t>Printed 1/26/2007 4:14:15 PM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4313" y="500063"/>
            <a:ext cx="8559800" cy="6191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354" tIns="45676" rIns="91354" bIns="45676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pic>
        <p:nvPicPr>
          <p:cNvPr id="11" name="Picture 12" descr="logo - bir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429625" y="0"/>
            <a:ext cx="541338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AutoShape 1"/>
          <p:cNvGraphicFramePr>
            <a:graphicFrameLocks/>
          </p:cNvGraphicFramePr>
          <p:nvPr>
            <p:custDataLst>
              <p:tags r:id="rId5"/>
            </p:custDataLst>
          </p:nvPr>
        </p:nvGraphicFramePr>
        <p:xfrm>
          <a:off x="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624" r:id="rId8" imgW="0" imgH="0" progId="">
                  <p:embed/>
                </p:oleObj>
              </mc:Choice>
              <mc:Fallback>
                <p:oleObj r:id="rId8" imgW="0" imgH="0" progId="">
                  <p:embed/>
                  <p:pic>
                    <p:nvPicPr>
                      <p:cNvPr id="0" name="AutoShape 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7786742" cy="64291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A70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4714875" y="857231"/>
            <a:ext cx="3643313" cy="504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2438" indent="-285750">
              <a:buFont typeface="Wingdings" pitchFamily="2" charset="2"/>
              <a:buChar char="v"/>
              <a:defRPr sz="14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cK Slide Elements"/>
          <p:cNvGrpSpPr>
            <a:grpSpLocks/>
          </p:cNvGrpSpPr>
          <p:nvPr/>
        </p:nvGrpSpPr>
        <p:grpSpPr bwMode="auto">
          <a:xfrm>
            <a:off x="123825" y="542925"/>
            <a:ext cx="8794750" cy="6327775"/>
            <a:chOff x="85" y="342"/>
            <a:chExt cx="6001" cy="3986"/>
          </a:xfrm>
        </p:grpSpPr>
        <p:sp>
          <p:nvSpPr>
            <p:cNvPr id="5" name="McK Measure" hidden="1"/>
            <p:cNvSpPr txBox="1">
              <a:spLocks noChangeArrowheads="1"/>
            </p:cNvSpPr>
            <p:nvPr userDrawn="1"/>
          </p:nvSpPr>
          <p:spPr bwMode="auto">
            <a:xfrm>
              <a:off x="85" y="342"/>
              <a:ext cx="6001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955675">
                <a:defRPr/>
              </a:pPr>
              <a:r>
                <a:rPr lang="en-US" sz="1700">
                  <a:solidFill>
                    <a:srgbClr val="FFFFFF"/>
                  </a:solidFill>
                  <a:latin typeface="+mn-lt"/>
                  <a:cs typeface="Arial" charset="0"/>
                </a:rPr>
                <a:t>Unit of measure</a:t>
              </a:r>
            </a:p>
          </p:txBody>
        </p:sp>
        <p:sp>
          <p:nvSpPr>
            <p:cNvPr id="7" name="McK Footnote" hidden="1"/>
            <p:cNvSpPr txBox="1">
              <a:spLocks noChangeArrowheads="1"/>
            </p:cNvSpPr>
            <p:nvPr userDrawn="1"/>
          </p:nvSpPr>
          <p:spPr bwMode="auto">
            <a:xfrm>
              <a:off x="87" y="4045"/>
              <a:ext cx="5687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 marL="612775" indent="-612775" defTabSz="955675"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	*	Footnote</a:t>
              </a:r>
            </a:p>
            <a:p>
              <a:pPr marL="612775" indent="-612775" defTabSz="955675">
                <a:spcBef>
                  <a:spcPct val="20000"/>
                </a:spcBef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Source:		Source</a:t>
              </a:r>
            </a:p>
          </p:txBody>
        </p:sp>
      </p:grpSp>
      <p:sp>
        <p:nvSpPr>
          <p:cNvPr id="8" name="Working Draf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181975" y="2789238"/>
            <a:ext cx="1779588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FFFFFF"/>
                </a:solidFill>
                <a:latin typeface="+mn-lt"/>
                <a:cs typeface="Arial" charset="0"/>
              </a:rPr>
              <a:t>Working Draft - Last Modified 1/30/2007 4:40:31 PM</a:t>
            </a:r>
          </a:p>
        </p:txBody>
      </p:sp>
      <p:sp>
        <p:nvSpPr>
          <p:cNvPr id="9" name="Printed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8558213" y="4348163"/>
            <a:ext cx="1027112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FFFFFF"/>
                </a:solidFill>
                <a:latin typeface="+mn-lt"/>
                <a:cs typeface="Arial" charset="0"/>
              </a:rPr>
              <a:t>Printed 1/26/2007 4:14:15 PM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4313" y="500063"/>
            <a:ext cx="8559800" cy="6191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354" tIns="45676" rIns="91354" bIns="45676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latin typeface="+mn-lt"/>
              <a:cs typeface="Arial" charset="0"/>
            </a:endParaRPr>
          </a:p>
        </p:txBody>
      </p:sp>
      <p:pic>
        <p:nvPicPr>
          <p:cNvPr id="11" name="Picture 12" descr="logo - bir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429625" y="0"/>
            <a:ext cx="541338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AutoShape 1"/>
          <p:cNvGraphicFramePr>
            <a:graphicFrameLocks/>
          </p:cNvGraphicFramePr>
          <p:nvPr>
            <p:custDataLst>
              <p:tags r:id="rId5"/>
            </p:custDataLst>
          </p:nvPr>
        </p:nvGraphicFramePr>
        <p:xfrm>
          <a:off x="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48" r:id="rId8" imgW="0" imgH="0" progId="">
                  <p:embed/>
                </p:oleObj>
              </mc:Choice>
              <mc:Fallback>
                <p:oleObj r:id="rId8" imgW="0" imgH="0" progId="">
                  <p:embed/>
                  <p:pic>
                    <p:nvPicPr>
                      <p:cNvPr id="0" name="AutoShape 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7786742" cy="64291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A70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4714875" y="857231"/>
            <a:ext cx="3643313" cy="504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2438" indent="-285750">
              <a:buFont typeface="Wingdings" pitchFamily="2" charset="2"/>
              <a:buChar char="v"/>
              <a:defRPr sz="14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cK Slide Elements"/>
          <p:cNvGrpSpPr>
            <a:grpSpLocks/>
          </p:cNvGrpSpPr>
          <p:nvPr/>
        </p:nvGrpSpPr>
        <p:grpSpPr bwMode="auto">
          <a:xfrm>
            <a:off x="123825" y="542925"/>
            <a:ext cx="8794750" cy="6327775"/>
            <a:chOff x="85" y="342"/>
            <a:chExt cx="6001" cy="3986"/>
          </a:xfrm>
        </p:grpSpPr>
        <p:sp>
          <p:nvSpPr>
            <p:cNvPr id="5" name="McK Measure" hidden="1"/>
            <p:cNvSpPr txBox="1">
              <a:spLocks noChangeArrowheads="1"/>
            </p:cNvSpPr>
            <p:nvPr userDrawn="1"/>
          </p:nvSpPr>
          <p:spPr bwMode="auto">
            <a:xfrm>
              <a:off x="85" y="342"/>
              <a:ext cx="6001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955675">
                <a:defRPr/>
              </a:pPr>
              <a:r>
                <a:rPr lang="en-US" sz="1700">
                  <a:solidFill>
                    <a:srgbClr val="FFFFFF"/>
                  </a:solidFill>
                  <a:latin typeface="+mn-lt"/>
                  <a:cs typeface="Arial" charset="0"/>
                </a:rPr>
                <a:t>Unit of measure</a:t>
              </a:r>
            </a:p>
          </p:txBody>
        </p:sp>
        <p:sp>
          <p:nvSpPr>
            <p:cNvPr id="7" name="McK Footnote" hidden="1"/>
            <p:cNvSpPr txBox="1">
              <a:spLocks noChangeArrowheads="1"/>
            </p:cNvSpPr>
            <p:nvPr userDrawn="1"/>
          </p:nvSpPr>
          <p:spPr bwMode="auto">
            <a:xfrm>
              <a:off x="87" y="4045"/>
              <a:ext cx="5687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 marL="612775" indent="-612775" defTabSz="955675"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	*	Footnote</a:t>
              </a:r>
            </a:p>
            <a:p>
              <a:pPr marL="612775" indent="-612775" defTabSz="955675">
                <a:spcBef>
                  <a:spcPct val="20000"/>
                </a:spcBef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Source:		Source</a:t>
              </a:r>
            </a:p>
          </p:txBody>
        </p:sp>
      </p:grpSp>
      <p:sp>
        <p:nvSpPr>
          <p:cNvPr id="8" name="Working Draf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181975" y="2789238"/>
            <a:ext cx="1779588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FFFFFF"/>
                </a:solidFill>
                <a:latin typeface="+mn-lt"/>
                <a:cs typeface="Arial" charset="0"/>
              </a:rPr>
              <a:t>Working Draft - Last Modified 1/30/2007 4:40:31 PM</a:t>
            </a:r>
          </a:p>
        </p:txBody>
      </p:sp>
      <p:sp>
        <p:nvSpPr>
          <p:cNvPr id="9" name="Printed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8558213" y="4348163"/>
            <a:ext cx="1027112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FFFFFF"/>
                </a:solidFill>
                <a:latin typeface="+mn-lt"/>
                <a:cs typeface="Arial" charset="0"/>
              </a:rPr>
              <a:t>Printed 1/26/2007 4:14:15 PM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4313" y="500063"/>
            <a:ext cx="8559800" cy="6191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354" tIns="45676" rIns="91354" bIns="45676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latin typeface="+mn-lt"/>
              <a:cs typeface="Arial" charset="0"/>
            </a:endParaRPr>
          </a:p>
        </p:txBody>
      </p:sp>
      <p:pic>
        <p:nvPicPr>
          <p:cNvPr id="11" name="Picture 12" descr="logo - bir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429625" y="0"/>
            <a:ext cx="541338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AutoShape 1"/>
          <p:cNvGraphicFramePr>
            <a:graphicFrameLocks/>
          </p:cNvGraphicFramePr>
          <p:nvPr>
            <p:custDataLst>
              <p:tags r:id="rId5"/>
            </p:custDataLst>
          </p:nvPr>
        </p:nvGraphicFramePr>
        <p:xfrm>
          <a:off x="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672" r:id="rId8" imgW="0" imgH="0" progId="">
                  <p:embed/>
                </p:oleObj>
              </mc:Choice>
              <mc:Fallback>
                <p:oleObj r:id="rId8" imgW="0" imgH="0" progId="">
                  <p:embed/>
                  <p:pic>
                    <p:nvPicPr>
                      <p:cNvPr id="0" name="AutoShape 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7786742" cy="64291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A70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4714875" y="857231"/>
            <a:ext cx="3643313" cy="504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2438" indent="-285750">
              <a:buFont typeface="Wingdings" pitchFamily="2" charset="2"/>
              <a:buChar char="v"/>
              <a:defRPr sz="14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cK Slide Elements"/>
          <p:cNvGrpSpPr>
            <a:grpSpLocks/>
          </p:cNvGrpSpPr>
          <p:nvPr/>
        </p:nvGrpSpPr>
        <p:grpSpPr bwMode="auto">
          <a:xfrm>
            <a:off x="123825" y="542925"/>
            <a:ext cx="8794750" cy="6327775"/>
            <a:chOff x="85" y="342"/>
            <a:chExt cx="6001" cy="3986"/>
          </a:xfrm>
        </p:grpSpPr>
        <p:sp>
          <p:nvSpPr>
            <p:cNvPr id="5" name="McK Measure" hidden="1"/>
            <p:cNvSpPr txBox="1">
              <a:spLocks noChangeArrowheads="1"/>
            </p:cNvSpPr>
            <p:nvPr userDrawn="1"/>
          </p:nvSpPr>
          <p:spPr bwMode="auto">
            <a:xfrm>
              <a:off x="85" y="342"/>
              <a:ext cx="6001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955675">
                <a:defRPr/>
              </a:pPr>
              <a:r>
                <a:rPr lang="en-US" sz="1700">
                  <a:solidFill>
                    <a:srgbClr val="FFFFFF"/>
                  </a:solidFill>
                  <a:latin typeface="+mn-lt"/>
                  <a:cs typeface="Arial" charset="0"/>
                </a:rPr>
                <a:t>Unit of measure</a:t>
              </a:r>
            </a:p>
          </p:txBody>
        </p:sp>
        <p:sp>
          <p:nvSpPr>
            <p:cNvPr id="7" name="McK Footnote" hidden="1"/>
            <p:cNvSpPr txBox="1">
              <a:spLocks noChangeArrowheads="1"/>
            </p:cNvSpPr>
            <p:nvPr userDrawn="1"/>
          </p:nvSpPr>
          <p:spPr bwMode="auto">
            <a:xfrm>
              <a:off x="87" y="4045"/>
              <a:ext cx="5687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 marL="612775" indent="-612775" defTabSz="955675"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	*	Footnote</a:t>
              </a:r>
            </a:p>
            <a:p>
              <a:pPr marL="612775" indent="-612775" defTabSz="955675">
                <a:spcBef>
                  <a:spcPct val="20000"/>
                </a:spcBef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Source:		Source</a:t>
              </a:r>
            </a:p>
          </p:txBody>
        </p:sp>
      </p:grpSp>
      <p:sp>
        <p:nvSpPr>
          <p:cNvPr id="8" name="Working Draf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181975" y="2789238"/>
            <a:ext cx="1779588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FFFFFF"/>
                </a:solidFill>
                <a:latin typeface="+mn-lt"/>
                <a:cs typeface="Arial" charset="0"/>
              </a:rPr>
              <a:t>Working Draft - Last Modified 1/30/2007 4:40:31 PM</a:t>
            </a:r>
          </a:p>
        </p:txBody>
      </p:sp>
      <p:sp>
        <p:nvSpPr>
          <p:cNvPr id="9" name="Printed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8558213" y="4348163"/>
            <a:ext cx="1027112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FFFFFF"/>
                </a:solidFill>
                <a:latin typeface="+mn-lt"/>
                <a:cs typeface="Arial" charset="0"/>
              </a:rPr>
              <a:t>Printed 1/26/2007 4:14:15 PM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4313" y="500063"/>
            <a:ext cx="8559800" cy="6191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354" tIns="45676" rIns="91354" bIns="45676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latin typeface="+mn-lt"/>
              <a:cs typeface="Arial" charset="0"/>
            </a:endParaRPr>
          </a:p>
        </p:txBody>
      </p:sp>
      <p:pic>
        <p:nvPicPr>
          <p:cNvPr id="11" name="Picture 12" descr="logo - bir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429625" y="0"/>
            <a:ext cx="541338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AutoShape 1"/>
          <p:cNvGraphicFramePr>
            <a:graphicFrameLocks/>
          </p:cNvGraphicFramePr>
          <p:nvPr>
            <p:custDataLst>
              <p:tags r:id="rId5"/>
            </p:custDataLst>
          </p:nvPr>
        </p:nvGraphicFramePr>
        <p:xfrm>
          <a:off x="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696" r:id="rId8" imgW="0" imgH="0" progId="">
                  <p:embed/>
                </p:oleObj>
              </mc:Choice>
              <mc:Fallback>
                <p:oleObj r:id="rId8" imgW="0" imgH="0" progId="">
                  <p:embed/>
                  <p:pic>
                    <p:nvPicPr>
                      <p:cNvPr id="0" name="AutoShape 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7786742" cy="64291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A70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4714875" y="857231"/>
            <a:ext cx="3643313" cy="504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2438" indent="-285750">
              <a:buFont typeface="Wingdings" pitchFamily="2" charset="2"/>
              <a:buChar char="v"/>
              <a:defRPr sz="14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cK Slide Elements"/>
          <p:cNvGrpSpPr>
            <a:grpSpLocks/>
          </p:cNvGrpSpPr>
          <p:nvPr/>
        </p:nvGrpSpPr>
        <p:grpSpPr bwMode="auto">
          <a:xfrm>
            <a:off x="123825" y="542925"/>
            <a:ext cx="8794750" cy="6327775"/>
            <a:chOff x="85" y="342"/>
            <a:chExt cx="6001" cy="3986"/>
          </a:xfrm>
        </p:grpSpPr>
        <p:sp>
          <p:nvSpPr>
            <p:cNvPr id="5" name="McK Measure" hidden="1"/>
            <p:cNvSpPr txBox="1">
              <a:spLocks noChangeArrowheads="1"/>
            </p:cNvSpPr>
            <p:nvPr userDrawn="1"/>
          </p:nvSpPr>
          <p:spPr bwMode="auto">
            <a:xfrm>
              <a:off x="85" y="342"/>
              <a:ext cx="6001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955675">
                <a:defRPr/>
              </a:pPr>
              <a:r>
                <a:rPr lang="en-US" sz="1700">
                  <a:solidFill>
                    <a:srgbClr val="FFFFFF"/>
                  </a:solidFill>
                  <a:latin typeface="+mn-lt"/>
                  <a:cs typeface="Arial" charset="0"/>
                </a:rPr>
                <a:t>Unit of measure</a:t>
              </a:r>
            </a:p>
          </p:txBody>
        </p:sp>
        <p:sp>
          <p:nvSpPr>
            <p:cNvPr id="7" name="McK Footnote" hidden="1"/>
            <p:cNvSpPr txBox="1">
              <a:spLocks noChangeArrowheads="1"/>
            </p:cNvSpPr>
            <p:nvPr userDrawn="1"/>
          </p:nvSpPr>
          <p:spPr bwMode="auto">
            <a:xfrm>
              <a:off x="87" y="4045"/>
              <a:ext cx="5687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 marL="612775" indent="-612775" defTabSz="955675"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	*	Footnote</a:t>
              </a:r>
            </a:p>
            <a:p>
              <a:pPr marL="612775" indent="-612775" defTabSz="955675">
                <a:spcBef>
                  <a:spcPct val="20000"/>
                </a:spcBef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Source:		Source</a:t>
              </a:r>
            </a:p>
          </p:txBody>
        </p:sp>
      </p:grpSp>
      <p:sp>
        <p:nvSpPr>
          <p:cNvPr id="8" name="Working Draf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181975" y="2789238"/>
            <a:ext cx="1779588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FFFFFF"/>
                </a:solidFill>
                <a:latin typeface="+mn-lt"/>
                <a:cs typeface="Arial" charset="0"/>
              </a:rPr>
              <a:t>Working Draft - Last Modified 1/30/2007 4:40:31 PM</a:t>
            </a:r>
          </a:p>
        </p:txBody>
      </p:sp>
      <p:sp>
        <p:nvSpPr>
          <p:cNvPr id="9" name="Printed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8558213" y="4348163"/>
            <a:ext cx="1027112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FFFFFF"/>
                </a:solidFill>
                <a:latin typeface="+mn-lt"/>
                <a:cs typeface="Arial" charset="0"/>
              </a:rPr>
              <a:t>Printed 1/26/2007 4:14:15 PM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4313" y="500063"/>
            <a:ext cx="8559800" cy="6191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354" tIns="45676" rIns="91354" bIns="45676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latin typeface="+mn-lt"/>
              <a:cs typeface="Arial" charset="0"/>
            </a:endParaRPr>
          </a:p>
        </p:txBody>
      </p:sp>
      <p:pic>
        <p:nvPicPr>
          <p:cNvPr id="11" name="Picture 12" descr="logo - bir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429625" y="0"/>
            <a:ext cx="541338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AutoShape 1"/>
          <p:cNvGraphicFramePr>
            <a:graphicFrameLocks/>
          </p:cNvGraphicFramePr>
          <p:nvPr>
            <p:custDataLst>
              <p:tags r:id="rId5"/>
            </p:custDataLst>
          </p:nvPr>
        </p:nvGraphicFramePr>
        <p:xfrm>
          <a:off x="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20" r:id="rId8" imgW="0" imgH="0" progId="">
                  <p:embed/>
                </p:oleObj>
              </mc:Choice>
              <mc:Fallback>
                <p:oleObj r:id="rId8" imgW="0" imgH="0" progId="">
                  <p:embed/>
                  <p:pic>
                    <p:nvPicPr>
                      <p:cNvPr id="0" name="AutoShape 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7786742" cy="64291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A70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4714875" y="857231"/>
            <a:ext cx="3643313" cy="504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2438" indent="-285750">
              <a:buFont typeface="Wingdings" pitchFamily="2" charset="2"/>
              <a:buChar char="v"/>
              <a:defRPr sz="14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53760-D994-4778-9DDD-22B94F5EDB06}" type="datetime1">
              <a:rPr lang="ru-RU"/>
              <a:pPr>
                <a:defRPr/>
              </a:pPr>
              <a:t>24.05.2017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61351-AF5F-4F68-9E2D-D5AA55472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cK Slide Elements"/>
          <p:cNvGrpSpPr>
            <a:grpSpLocks/>
          </p:cNvGrpSpPr>
          <p:nvPr/>
        </p:nvGrpSpPr>
        <p:grpSpPr bwMode="auto">
          <a:xfrm>
            <a:off x="123825" y="542925"/>
            <a:ext cx="8794750" cy="6327775"/>
            <a:chOff x="85" y="342"/>
            <a:chExt cx="6001" cy="3986"/>
          </a:xfrm>
        </p:grpSpPr>
        <p:sp>
          <p:nvSpPr>
            <p:cNvPr id="5" name="McK Measure" hidden="1"/>
            <p:cNvSpPr txBox="1">
              <a:spLocks noChangeArrowheads="1"/>
            </p:cNvSpPr>
            <p:nvPr userDrawn="1"/>
          </p:nvSpPr>
          <p:spPr bwMode="auto">
            <a:xfrm>
              <a:off x="85" y="342"/>
              <a:ext cx="6001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955675">
                <a:defRPr/>
              </a:pPr>
              <a:r>
                <a:rPr lang="en-US" sz="1700">
                  <a:solidFill>
                    <a:srgbClr val="FFFFFF"/>
                  </a:solidFill>
                  <a:latin typeface="+mn-lt"/>
                  <a:cs typeface="Arial" charset="0"/>
                </a:rPr>
                <a:t>Unit of measure</a:t>
              </a:r>
            </a:p>
          </p:txBody>
        </p:sp>
        <p:sp>
          <p:nvSpPr>
            <p:cNvPr id="7" name="McK Footnote" hidden="1"/>
            <p:cNvSpPr txBox="1">
              <a:spLocks noChangeArrowheads="1"/>
            </p:cNvSpPr>
            <p:nvPr userDrawn="1"/>
          </p:nvSpPr>
          <p:spPr bwMode="auto">
            <a:xfrm>
              <a:off x="87" y="4045"/>
              <a:ext cx="5687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 marL="612775" indent="-612775" defTabSz="955675"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	*	Footnote</a:t>
              </a:r>
            </a:p>
            <a:p>
              <a:pPr marL="612775" indent="-612775" defTabSz="955675">
                <a:spcBef>
                  <a:spcPct val="20000"/>
                </a:spcBef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Source:		Source</a:t>
              </a:r>
            </a:p>
          </p:txBody>
        </p:sp>
      </p:grpSp>
      <p:sp>
        <p:nvSpPr>
          <p:cNvPr id="8" name="Working Draf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181975" y="2789238"/>
            <a:ext cx="1779588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FFFFFF"/>
                </a:solidFill>
                <a:latin typeface="+mn-lt"/>
                <a:cs typeface="Arial" charset="0"/>
              </a:rPr>
              <a:t>Working Draft - Last Modified 1/30/2007 4:40:31 PM</a:t>
            </a:r>
          </a:p>
        </p:txBody>
      </p:sp>
      <p:sp>
        <p:nvSpPr>
          <p:cNvPr id="9" name="Printed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8558213" y="4348163"/>
            <a:ext cx="1027112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FFFFFF"/>
                </a:solidFill>
                <a:latin typeface="+mn-lt"/>
                <a:cs typeface="Arial" charset="0"/>
              </a:rPr>
              <a:t>Printed 1/26/2007 4:14:15 PM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4313" y="500063"/>
            <a:ext cx="8559800" cy="6191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354" tIns="45676" rIns="91354" bIns="45676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latin typeface="+mn-lt"/>
              <a:cs typeface="Arial" charset="0"/>
            </a:endParaRPr>
          </a:p>
        </p:txBody>
      </p:sp>
      <p:pic>
        <p:nvPicPr>
          <p:cNvPr id="11" name="Picture 12" descr="logo - bir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429625" y="0"/>
            <a:ext cx="541338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AutoShape 1"/>
          <p:cNvGraphicFramePr>
            <a:graphicFrameLocks/>
          </p:cNvGraphicFramePr>
          <p:nvPr>
            <p:custDataLst>
              <p:tags r:id="rId5"/>
            </p:custDataLst>
          </p:nvPr>
        </p:nvGraphicFramePr>
        <p:xfrm>
          <a:off x="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744" r:id="rId8" imgW="0" imgH="0" progId="">
                  <p:embed/>
                </p:oleObj>
              </mc:Choice>
              <mc:Fallback>
                <p:oleObj r:id="rId8" imgW="0" imgH="0" progId="">
                  <p:embed/>
                  <p:pic>
                    <p:nvPicPr>
                      <p:cNvPr id="0" name="AutoShape 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7786742" cy="64291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A70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4714875" y="857231"/>
            <a:ext cx="3643313" cy="504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2438" indent="-285750">
              <a:buFont typeface="Wingdings" pitchFamily="2" charset="2"/>
              <a:buChar char="v"/>
              <a:defRPr sz="14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A7AFA-6DBA-41E3-94FC-6121BDB8786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457EF-4AE9-4E29-8B6E-733B35EBFB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B847F-263E-4656-9CAC-D0DD5131A9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E2DEB-CA52-440D-9E3F-C67FDBEB79B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7E06F-7114-456B-8119-18EED54330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F635A-5614-4476-842C-6EF3F70E6A5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8D0D5-A0B8-4C7C-9506-9B734B1379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C0FD5-83A9-4E30-963D-9A3EA70F928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CA9E9-0E4C-4FF8-942E-D2F43C5E901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05BE4-AA6F-494C-B435-C08F8CC11368}" type="datetime1">
              <a:rPr lang="ru-RU"/>
              <a:pPr>
                <a:defRPr/>
              </a:pPr>
              <a:t>24.05.2017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CD252-BA83-4CD8-9137-FF34682E5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21FDD-F4B0-4005-8DF1-99921E7792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3D89F-E6E2-4C54-B52D-3ECF230897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83714-8337-4CBF-A64D-24A4DCF128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597C3-4198-437B-93A8-5F86A65C00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07C0F-D77D-40E0-A4B2-08893D2C3F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D2C18-D3EF-49C6-B034-37161A25DFF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cK Slide Elements"/>
          <p:cNvGrpSpPr>
            <a:grpSpLocks/>
          </p:cNvGrpSpPr>
          <p:nvPr/>
        </p:nvGrpSpPr>
        <p:grpSpPr bwMode="auto">
          <a:xfrm>
            <a:off x="123825" y="542925"/>
            <a:ext cx="8794750" cy="6327775"/>
            <a:chOff x="85" y="342"/>
            <a:chExt cx="6001" cy="3986"/>
          </a:xfrm>
        </p:grpSpPr>
        <p:sp>
          <p:nvSpPr>
            <p:cNvPr id="5" name="McK Measure" hidden="1"/>
            <p:cNvSpPr txBox="1">
              <a:spLocks noChangeArrowheads="1"/>
            </p:cNvSpPr>
            <p:nvPr userDrawn="1"/>
          </p:nvSpPr>
          <p:spPr bwMode="auto">
            <a:xfrm>
              <a:off x="85" y="342"/>
              <a:ext cx="6001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955675">
                <a:defRPr/>
              </a:pPr>
              <a:r>
                <a:rPr lang="en-US" sz="1700">
                  <a:solidFill>
                    <a:srgbClr val="000000"/>
                  </a:solidFill>
                  <a:latin typeface="+mn-lt"/>
                  <a:cs typeface="Arial" charset="0"/>
                </a:rPr>
                <a:t>Unit of measure</a:t>
              </a:r>
            </a:p>
          </p:txBody>
        </p:sp>
        <p:sp>
          <p:nvSpPr>
            <p:cNvPr id="7" name="McK Footnote" hidden="1"/>
            <p:cNvSpPr txBox="1">
              <a:spLocks noChangeArrowheads="1"/>
            </p:cNvSpPr>
            <p:nvPr userDrawn="1"/>
          </p:nvSpPr>
          <p:spPr bwMode="auto">
            <a:xfrm>
              <a:off x="87" y="4045"/>
              <a:ext cx="5687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 marL="612775" indent="-612775" defTabSz="955675"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	*	Footnote</a:t>
              </a:r>
            </a:p>
            <a:p>
              <a:pPr marL="612775" indent="-612775" defTabSz="955675">
                <a:spcBef>
                  <a:spcPct val="20000"/>
                </a:spcBef>
                <a:tabLst>
                  <a:tab pos="568325" algn="r"/>
                </a:tabLst>
                <a:defRPr/>
              </a:pPr>
              <a:r>
                <a:rPr lang="en-US" sz="1300">
                  <a:solidFill>
                    <a:srgbClr val="000000"/>
                  </a:solidFill>
                  <a:latin typeface="+mn-lt"/>
                  <a:cs typeface="Arial" charset="0"/>
                </a:rPr>
                <a:t>Source:		Source</a:t>
              </a:r>
            </a:p>
          </p:txBody>
        </p:sp>
      </p:grpSp>
      <p:sp>
        <p:nvSpPr>
          <p:cNvPr id="8" name="Working Draf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181975" y="2789238"/>
            <a:ext cx="1779588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000000"/>
                </a:solidFill>
                <a:latin typeface="+mn-lt"/>
                <a:cs typeface="Arial" charset="0"/>
              </a:rPr>
              <a:t>Working Draft - Last Modified 1/30/2007 4:40:31 PM</a:t>
            </a:r>
          </a:p>
        </p:txBody>
      </p:sp>
      <p:sp>
        <p:nvSpPr>
          <p:cNvPr id="9" name="Printed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8558213" y="4348163"/>
            <a:ext cx="1027112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76313">
              <a:defRPr/>
            </a:pPr>
            <a:r>
              <a:rPr lang="en-US" sz="600">
                <a:solidFill>
                  <a:srgbClr val="000000"/>
                </a:solidFill>
                <a:latin typeface="+mn-lt"/>
                <a:cs typeface="Arial" charset="0"/>
              </a:rPr>
              <a:t>Printed 1/26/2007 4:14:15 PM</a:t>
            </a:r>
          </a:p>
        </p:txBody>
      </p:sp>
      <p:graphicFrame>
        <p:nvGraphicFramePr>
          <p:cNvPr id="10" name="AutoShape 1"/>
          <p:cNvGraphicFramePr>
            <a:graphicFrameLocks/>
          </p:cNvGraphicFramePr>
          <p:nvPr>
            <p:custDataLst>
              <p:tags r:id="rId4"/>
            </p:custDataLst>
          </p:nvPr>
        </p:nvGraphicFramePr>
        <p:xfrm>
          <a:off x="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768" r:id="rId6" imgW="0" imgH="0" progId="">
                  <p:embed/>
                </p:oleObj>
              </mc:Choice>
              <mc:Fallback>
                <p:oleObj r:id="rId6" imgW="0" imgH="0" progId="">
                  <p:embed/>
                  <p:pic>
                    <p:nvPicPr>
                      <p:cNvPr id="0" name="AutoShape 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7786742" cy="64291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A70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4714875" y="857231"/>
            <a:ext cx="3643313" cy="504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2438" indent="-285750">
              <a:buFont typeface="Wingdings" pitchFamily="2" charset="2"/>
              <a:buChar char="v"/>
              <a:defRPr sz="14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8B060-F89B-44E3-9E4E-5505D544125D}" type="datetime1">
              <a:rPr lang="ru-RU"/>
              <a:pPr>
                <a:defRPr/>
              </a:pPr>
              <a:t>24.05.2017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F30C9-7A33-4579-85AE-E080BB312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9E85A-1A68-4EE2-B01B-3328DBCCA4CC}" type="datetime1">
              <a:rPr lang="ru-RU"/>
              <a:pPr>
                <a:defRPr/>
              </a:pPr>
              <a:t>24.05.2017</a:t>
            </a:fld>
            <a:endParaRPr lang="en-US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09AE6-C5AA-44C8-B8F8-0B8742482F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на заполнитель или щелкните значок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049FA-BE12-4277-BFB5-7AB1FB04F499}" type="datetime1">
              <a:rPr lang="ru-RU"/>
              <a:pPr>
                <a:defRPr/>
              </a:pPr>
              <a:t>24.05.2017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C8BF1-B58C-4756-8248-897D5CCFD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87322-102A-45A0-B1F1-E2B29C0CE531}" type="datetime1">
              <a:rPr lang="ru-RU"/>
              <a:pPr>
                <a:defRPr/>
              </a:pPr>
              <a:t>24.05.2017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1D044-BA9C-4161-971F-09939077D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D500DD08-CE9C-4006-83E1-3626DC7EE4BC}" type="datetime1">
              <a:rPr lang="ru-RU"/>
              <a:pPr>
                <a:defRPr/>
              </a:pPr>
              <a:t>24.05.2017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6AB0CA3D-9D3E-4FA5-8FA4-6DF9DAAF9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70" r:id="rId2"/>
    <p:sldLayoutId id="2147484292" r:id="rId3"/>
    <p:sldLayoutId id="2147484271" r:id="rId4"/>
    <p:sldLayoutId id="2147484272" r:id="rId5"/>
    <p:sldLayoutId id="2147484273" r:id="rId6"/>
    <p:sldLayoutId id="2147484293" r:id="rId7"/>
    <p:sldLayoutId id="2147484294" r:id="rId8"/>
    <p:sldLayoutId id="2147484274" r:id="rId9"/>
    <p:sldLayoutId id="2147484295" r:id="rId10"/>
    <p:sldLayoutId id="214748427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AE7F6">
            <a:alpha val="6392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gradFill rotWithShape="0">
            <a:gsLst>
              <a:gs pos="0">
                <a:srgbClr val="9ABCE6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ker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D145A1A-0336-4DB5-A454-83B824A4544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8772525" y="6581775"/>
            <a:ext cx="371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fld id="{376E8C84-0E84-4675-B8B6-10E37A39A8AA}" type="slidenum">
              <a:rPr lang="ru-RU" sz="1200">
                <a:solidFill>
                  <a:srgbClr val="898989"/>
                </a:solidFill>
                <a:cs typeface="Arial" charset="0"/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  <a:latin typeface="+mn-lt"/>
              <a:cs typeface="Arial" charset="0"/>
            </a:endParaRPr>
          </a:p>
        </p:txBody>
      </p:sp>
      <p:pic>
        <p:nvPicPr>
          <p:cNvPr id="13319" name="Рисунок 11" descr="Голубь1"/>
          <p:cNvPicPr>
            <a:picLocks noChangeAspect="1" noChangeArrowheads="1"/>
          </p:cNvPicPr>
          <p:nvPr userDrawn="1"/>
        </p:nvPicPr>
        <p:blipFill>
          <a:blip r:embed="rId31"/>
          <a:srcRect/>
          <a:stretch>
            <a:fillRect/>
          </a:stretch>
        </p:blipFill>
        <p:spPr bwMode="auto">
          <a:xfrm>
            <a:off x="8382000" y="0"/>
            <a:ext cx="60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  <p:sldLayoutId id="2147484300" r:id="rId5"/>
    <p:sldLayoutId id="2147484301" r:id="rId6"/>
    <p:sldLayoutId id="2147484302" r:id="rId7"/>
    <p:sldLayoutId id="2147484303" r:id="rId8"/>
    <p:sldLayoutId id="2147484304" r:id="rId9"/>
    <p:sldLayoutId id="2147484305" r:id="rId10"/>
    <p:sldLayoutId id="2147484306" r:id="rId11"/>
    <p:sldLayoutId id="2147484307" r:id="rId12"/>
    <p:sldLayoutId id="2147484308" r:id="rId13"/>
    <p:sldLayoutId id="2147484309" r:id="rId14"/>
    <p:sldLayoutId id="2147484310" r:id="rId15"/>
    <p:sldLayoutId id="2147484311" r:id="rId16"/>
    <p:sldLayoutId id="2147484312" r:id="rId17"/>
    <p:sldLayoutId id="2147484313" r:id="rId18"/>
    <p:sldLayoutId id="2147484314" r:id="rId19"/>
    <p:sldLayoutId id="2147484315" r:id="rId20"/>
    <p:sldLayoutId id="2147484316" r:id="rId21"/>
    <p:sldLayoutId id="2147484317" r:id="rId22"/>
    <p:sldLayoutId id="2147484318" r:id="rId23"/>
    <p:sldLayoutId id="2147484319" r:id="rId24"/>
    <p:sldLayoutId id="2147484320" r:id="rId25"/>
    <p:sldLayoutId id="2147484321" r:id="rId26"/>
    <p:sldLayoutId id="2147484322" r:id="rId27"/>
    <p:sldLayoutId id="2147484323" r:id="rId28"/>
    <p:sldLayoutId id="2147484324" r:id="rId2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AE7F6">
            <a:alpha val="6392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8DC22DB-864B-4D93-8D5C-03956CD6BA4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515077" name="Picture 9" descr="nebo26"/>
          <p:cNvPicPr>
            <a:picLocks noChangeAspect="1" noChangeArrowheads="1"/>
          </p:cNvPicPr>
          <p:nvPr/>
        </p:nvPicPr>
        <p:blipFill>
          <a:blip r:embed="rId18">
            <a:lum bright="58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078" name="Picture 9" descr="nebo26"/>
          <p:cNvPicPr>
            <a:picLocks noChangeAspect="1" noChangeArrowheads="1"/>
          </p:cNvPicPr>
          <p:nvPr/>
        </p:nvPicPr>
        <p:blipFill>
          <a:blip r:embed="rId18">
            <a:lum bright="58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079" name="Picture 3" descr="C:\Documents and Settings\ArkhangelskyVV\Рабочий стол\лого для корсовета.png"/>
          <p:cNvPicPr>
            <a:picLocks noChangeAspect="1" noChangeArrowheads="1"/>
          </p:cNvPicPr>
          <p:nvPr/>
        </p:nvPicPr>
        <p:blipFill>
          <a:blip r:embed="rId19"/>
          <a:srcRect l="25558" t="28371" r="30511" b="30888"/>
          <a:stretch>
            <a:fillRect/>
          </a:stretch>
        </p:blipFill>
        <p:spPr bwMode="auto">
          <a:xfrm>
            <a:off x="7308850" y="0"/>
            <a:ext cx="18351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4276" r:id="rId1"/>
    <p:sldLayoutId id="2147484277" r:id="rId2"/>
    <p:sldLayoutId id="2147484278" r:id="rId3"/>
    <p:sldLayoutId id="2147484279" r:id="rId4"/>
    <p:sldLayoutId id="2147484280" r:id="rId5"/>
    <p:sldLayoutId id="2147484281" r:id="rId6"/>
    <p:sldLayoutId id="2147484282" r:id="rId7"/>
    <p:sldLayoutId id="2147484283" r:id="rId8"/>
    <p:sldLayoutId id="2147484284" r:id="rId9"/>
    <p:sldLayoutId id="2147484285" r:id="rId10"/>
    <p:sldLayoutId id="2147484286" r:id="rId11"/>
    <p:sldLayoutId id="2147484287" r:id="rId12"/>
    <p:sldLayoutId id="2147484288" r:id="rId13"/>
    <p:sldLayoutId id="2147484289" r:id="rId14"/>
    <p:sldLayoutId id="2147484290" r:id="rId15"/>
    <p:sldLayoutId id="2147484325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jpeg"/><Relationship Id="rId5" Type="http://schemas.openxmlformats.org/officeDocument/2006/relationships/image" Target="../media/image9.pn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1.jpeg"/><Relationship Id="rId7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jpeg"/><Relationship Id="rId5" Type="http://schemas.openxmlformats.org/officeDocument/2006/relationships/image" Target="../media/image9.png"/><Relationship Id="rId4" Type="http://schemas.openxmlformats.org/officeDocument/2006/relationships/image" Target="../media/image49.jpeg"/><Relationship Id="rId9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sovremenniki.ucoz.ru/_pu/1/26739735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9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9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5" name="Подзаголовок 1"/>
          <p:cNvSpPr txBox="1">
            <a:spLocks/>
          </p:cNvSpPr>
          <p:nvPr/>
        </p:nvSpPr>
        <p:spPr bwMode="auto">
          <a:xfrm>
            <a:off x="2149475" y="6221413"/>
            <a:ext cx="524351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600"/>
              </a:spcBef>
              <a:buClr>
                <a:schemeClr val="accent1"/>
              </a:buClr>
              <a:buFont typeface="Arial" charset="0"/>
              <a:buNone/>
            </a:pPr>
            <a:r>
              <a:rPr lang="ru-RU" sz="1400" b="1" dirty="0">
                <a:solidFill>
                  <a:srgbClr val="06436B"/>
                </a:solidFill>
                <a:cs typeface="Arial" charset="0"/>
              </a:rPr>
              <a:t>Крым, Феодосия, май 20</a:t>
            </a:r>
            <a:r>
              <a:rPr lang="en-US" sz="1400" b="1" dirty="0">
                <a:solidFill>
                  <a:srgbClr val="06436B"/>
                </a:solidFill>
                <a:cs typeface="Arial" charset="0"/>
              </a:rPr>
              <a:t>1</a:t>
            </a:r>
            <a:r>
              <a:rPr lang="ru-RU" sz="1400" b="1" dirty="0">
                <a:solidFill>
                  <a:srgbClr val="06436B"/>
                </a:solidFill>
                <a:cs typeface="Arial" charset="0"/>
              </a:rPr>
              <a:t>7 г.</a:t>
            </a:r>
          </a:p>
        </p:txBody>
      </p:sp>
      <p:sp>
        <p:nvSpPr>
          <p:cNvPr id="518146" name="Название 2"/>
          <p:cNvSpPr txBox="1">
            <a:spLocks/>
          </p:cNvSpPr>
          <p:nvPr/>
        </p:nvSpPr>
        <p:spPr bwMode="auto">
          <a:xfrm>
            <a:off x="1971675" y="1087438"/>
            <a:ext cx="6867525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>
                <a:solidFill>
                  <a:srgbClr val="FFFFFF"/>
                </a:solidFill>
                <a:cs typeface="Arial" charset="0"/>
              </a:rPr>
              <a:t> </a:t>
            </a:r>
            <a:endParaRPr lang="ru-RU" sz="2000" b="1" dirty="0">
              <a:solidFill>
                <a:srgbClr val="FFFFFF"/>
              </a:solidFill>
              <a:cs typeface="Arial" charset="0"/>
            </a:endParaRPr>
          </a:p>
          <a:p>
            <a:pPr algn="ctr"/>
            <a:endParaRPr lang="ru-RU" sz="2000" b="1" dirty="0"/>
          </a:p>
          <a:p>
            <a:pPr algn="ctr"/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интеграционных возможностей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инвалидностью и их семей</a:t>
            </a:r>
          </a:p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города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эффективное  партнерство  муниципалитета, </a:t>
            </a:r>
            <a:endParaRPr lang="ru-R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 и  НКО</a:t>
            </a:r>
            <a:r>
              <a:rPr lang="ru-RU" sz="2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solidFill>
                  <a:srgbClr val="FFFFFF"/>
                </a:solidFill>
                <a:cs typeface="Arial" charset="0"/>
              </a:rPr>
              <a:t/>
            </a:r>
            <a:br>
              <a:rPr lang="ru-RU" sz="2000" b="1" dirty="0">
                <a:solidFill>
                  <a:srgbClr val="FFFFFF"/>
                </a:solidFill>
                <a:cs typeface="Arial" charset="0"/>
              </a:rPr>
            </a:br>
            <a:endParaRPr lang="ru-RU" sz="2000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18147" name="Picture 8" descr="8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300163"/>
            <a:ext cx="15144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8148" name="Заголовок 2"/>
          <p:cNvSpPr>
            <a:spLocks/>
          </p:cNvSpPr>
          <p:nvPr/>
        </p:nvSpPr>
        <p:spPr bwMode="auto">
          <a:xfrm>
            <a:off x="457200" y="3746500"/>
            <a:ext cx="8229600" cy="142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ru-RU" sz="1600" dirty="0">
                <a:solidFill>
                  <a:srgbClr val="FFFFFF"/>
                </a:solidFill>
                <a:latin typeface="Candara" pitchFamily="34" charset="0"/>
              </a:rPr>
              <a:t/>
            </a:r>
            <a:br>
              <a:rPr lang="ru-RU" sz="1600" dirty="0">
                <a:solidFill>
                  <a:srgbClr val="FFFFFF"/>
                </a:solidFill>
                <a:latin typeface="Candara" pitchFamily="34" charset="0"/>
              </a:rPr>
            </a:br>
            <a:r>
              <a:rPr lang="ru-RU" sz="1600" dirty="0">
                <a:solidFill>
                  <a:srgbClr val="FFFFFF"/>
                </a:solidFill>
                <a:latin typeface="Candara" pitchFamily="34" charset="0"/>
              </a:rPr>
              <a:t/>
            </a:r>
            <a:br>
              <a:rPr lang="ru-RU" sz="1600" dirty="0">
                <a:solidFill>
                  <a:srgbClr val="FFFFFF"/>
                </a:solidFill>
                <a:latin typeface="Candara" pitchFamily="34" charset="0"/>
              </a:rPr>
            </a:br>
            <a:r>
              <a:rPr lang="ru-RU" sz="1600" dirty="0">
                <a:solidFill>
                  <a:srgbClr val="FFFFFF"/>
                </a:solidFill>
                <a:latin typeface="Candara" pitchFamily="34" charset="0"/>
              </a:rPr>
              <a:t/>
            </a:r>
            <a:br>
              <a:rPr lang="ru-RU" sz="1600" dirty="0">
                <a:solidFill>
                  <a:srgbClr val="FFFFFF"/>
                </a:solidFill>
                <a:latin typeface="Candara" pitchFamily="34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andara" pitchFamily="34" charset="0"/>
              </a:rPr>
              <a:t>Мошкова Лариса Николаевна – 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andara" pitchFamily="34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andara" pitchFamily="34" charset="0"/>
              </a:rPr>
              <a:t>Председатель Комитета социальной политики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andara" pitchFamily="34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andara" pitchFamily="34" charset="0"/>
              </a:rPr>
              <a:t> города Челябинска</a:t>
            </a:r>
          </a:p>
        </p:txBody>
      </p:sp>
      <p:pic>
        <p:nvPicPr>
          <p:cNvPr id="518149" name="Picture 12" descr="_1461068836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8" y="3357563"/>
            <a:ext cx="1931987" cy="128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8150" name="Picture 14" descr="1320673864-main-0d7e86090213a0c6cfd9be625486105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3375" y="4903788"/>
            <a:ext cx="2132013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8151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3375" y="401638"/>
            <a:ext cx="75882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09" name="Rectangle 2"/>
          <p:cNvSpPr>
            <a:spLocks noGrp="1"/>
          </p:cNvSpPr>
          <p:nvPr>
            <p:ph type="title"/>
          </p:nvPr>
        </p:nvSpPr>
        <p:spPr>
          <a:xfrm>
            <a:off x="1258888" y="338138"/>
            <a:ext cx="7427912" cy="1252537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Межведомственный координационный совет 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вопросам детской инвалидности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9410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2088" y="1682750"/>
            <a:ext cx="2133600" cy="1600200"/>
          </a:xfrm>
        </p:spPr>
      </p:pic>
      <p:pic>
        <p:nvPicPr>
          <p:cNvPr id="529411" name="Picture 9" descr="DSC076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1500" y="2482850"/>
            <a:ext cx="188912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9412" name="Picture 12" descr="zasedanie-obshc_13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1463" y="4173538"/>
            <a:ext cx="2065337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9413" name="Rectangle 13"/>
          <p:cNvSpPr>
            <a:spLocks/>
          </p:cNvSpPr>
          <p:nvPr/>
        </p:nvSpPr>
        <p:spPr bwMode="auto">
          <a:xfrm>
            <a:off x="3495675" y="1162050"/>
            <a:ext cx="5079320" cy="301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000" dirty="0">
                <a:solidFill>
                  <a:schemeClr val="tx2"/>
                </a:solidFill>
                <a:latin typeface="Candara" pitchFamily="34" charset="0"/>
              </a:rPr>
              <a:t>     </a:t>
            </a:r>
          </a:p>
          <a:p>
            <a:pPr marL="273050" indent="-273050" algn="just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000" dirty="0">
                <a:solidFill>
                  <a:schemeClr val="tx2"/>
                </a:solidFill>
                <a:latin typeface="Candara" pitchFamily="34" charset="0"/>
              </a:rPr>
              <a:t>    </a:t>
            </a:r>
            <a:r>
              <a:rPr lang="ru-RU" dirty="0">
                <a:solidFill>
                  <a:schemeClr val="tx2"/>
                </a:solidFill>
                <a:latin typeface="Candara" pitchFamily="34" charset="0"/>
              </a:rPr>
              <a:t> </a:t>
            </a:r>
          </a:p>
          <a:p>
            <a:pPr marL="273050" indent="-273050" algn="just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постоянно действующий коллегиальный, совещательный орган, деятельность которого направлена на формирование и проведение в жизнь программ, планов и мероприятий по профилактике детской инвалидности, обеспечению социальной адаптации и реабилитации детей-инвалидов и их семей</a:t>
            </a:r>
          </a:p>
        </p:txBody>
      </p:sp>
      <p:pic>
        <p:nvPicPr>
          <p:cNvPr id="529414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477838"/>
            <a:ext cx="75882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9416" name="Rectangle 13"/>
          <p:cNvSpPr>
            <a:spLocks/>
          </p:cNvSpPr>
          <p:nvPr/>
        </p:nvSpPr>
        <p:spPr bwMode="auto">
          <a:xfrm>
            <a:off x="0" y="3190875"/>
            <a:ext cx="6969125" cy="3476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000" dirty="0">
                <a:solidFill>
                  <a:schemeClr val="tx2"/>
                </a:solidFill>
                <a:latin typeface="Candara" pitchFamily="34" charset="0"/>
              </a:rPr>
              <a:t>     </a:t>
            </a:r>
          </a:p>
          <a:p>
            <a:pPr marL="273050" indent="-273050" algn="just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000" dirty="0">
                <a:solidFill>
                  <a:schemeClr val="tx2"/>
                </a:solidFill>
                <a:latin typeface="Candara" pitchFamily="34" charset="0"/>
              </a:rPr>
              <a:t>    </a:t>
            </a:r>
            <a:r>
              <a:rPr lang="ru-RU" dirty="0">
                <a:solidFill>
                  <a:schemeClr val="tx2"/>
                </a:solidFill>
                <a:latin typeface="Candara" pitchFamily="34" charset="0"/>
              </a:rPr>
              <a:t> </a:t>
            </a:r>
          </a:p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1650" dirty="0">
                <a:solidFill>
                  <a:schemeClr val="tx2"/>
                </a:solidFill>
                <a:latin typeface="Candara" pitchFamily="34" charset="0"/>
              </a:rPr>
              <a:t>     </a:t>
            </a:r>
            <a:r>
              <a:rPr lang="ru-RU" sz="1650" dirty="0">
                <a:solidFill>
                  <a:schemeClr val="tx2"/>
                </a:solidFill>
              </a:rPr>
              <a:t> </a:t>
            </a:r>
            <a:r>
              <a:rPr lang="ru-RU" sz="1650" dirty="0"/>
              <a:t> 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координационного совета:  </a:t>
            </a:r>
          </a:p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руководители и представители органов социальной защиты населения, </a:t>
            </a:r>
          </a:p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руководители и представители органов здравоохранения, </a:t>
            </a:r>
          </a:p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руководители и представители органов образования, </a:t>
            </a:r>
            <a:endParaRPr lang="ru-RU" sz="16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1113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руководители 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представители органов культуры,</a:t>
            </a:r>
          </a:p>
          <a:p>
            <a:pPr marL="171450" indent="-11113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и представители органов физической культуры и спорта,</a:t>
            </a:r>
          </a:p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руководители   общественных объединений и </a:t>
            </a:r>
            <a:r>
              <a:rPr lang="ru-RU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представители </a:t>
            </a:r>
            <a:r>
              <a:rPr lang="ru-RU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ВУЗов</a:t>
            </a:r>
            <a:endParaRPr lang="ru-RU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 bwMode="auto">
          <a:xfrm>
            <a:off x="8574995" y="6477339"/>
            <a:ext cx="569005" cy="38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обслуживания города Челябинска 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«Социально-реабилитационный центр для детей 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подростков с ограниченными возможностями «Здоровье»</a:t>
            </a:r>
            <a:endParaRPr lang="ru-RU" sz="4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0434" name="Rectangle 3"/>
          <p:cNvSpPr>
            <a:spLocks noGrp="1"/>
          </p:cNvSpPr>
          <p:nvPr>
            <p:ph type="body" idx="1"/>
          </p:nvPr>
        </p:nvSpPr>
        <p:spPr>
          <a:xfrm>
            <a:off x="348343" y="2039938"/>
            <a:ext cx="8226652" cy="3451225"/>
          </a:xfrm>
        </p:spPr>
        <p:txBody>
          <a:bodyPr/>
          <a:lstStyle/>
          <a:p>
            <a:pPr indent="350838" algn="just" eaLnBrk="1" hangingPunct="1">
              <a:buFont typeface="Symbol" pitchFamily="18" charset="2"/>
              <a:buNone/>
            </a:pPr>
            <a:r>
              <a:rPr lang="ru-RU" dirty="0" smtClean="0"/>
              <a:t>   </a:t>
            </a:r>
          </a:p>
          <a:p>
            <a:pPr indent="350838" algn="just" eaLnBrk="1" hangingPunct="1">
              <a:buFont typeface="Symbol" pitchFamily="18" charset="2"/>
              <a:buNone/>
            </a:pPr>
            <a:r>
              <a:rPr lang="ru-RU" dirty="0" smtClean="0"/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Предметом деятельности учреждения является комплексное социальное обслуживание детей и подростков с ограниченными возможностями и детей, имеющих хроническую, соматическую патологию и состоящих на диспансерном учете, а также работа с их семьями. Ежегодно реабилитацию в Центре проходят 900 детей.</a:t>
            </a:r>
          </a:p>
        </p:txBody>
      </p:sp>
      <p:pic>
        <p:nvPicPr>
          <p:cNvPr id="530435" name="Picture 5" descr="phoca_thumb_l_20160121_1021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481513"/>
            <a:ext cx="21129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0436" name="Picture 7" descr="phoca_thumb_l_dsc_23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5838" y="4802188"/>
            <a:ext cx="2579687" cy="172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0437" name="Picture 13" descr="phoca_thumb_l_20160203_14445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0113" y="4481513"/>
            <a:ext cx="2052637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0438" name="Picture 14" descr="phoca_thumb_l_dsc_239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35738" y="5041900"/>
            <a:ext cx="2414587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043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125" y="338138"/>
            <a:ext cx="75882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2"/>
          <p:cNvSpPr txBox="1">
            <a:spLocks/>
          </p:cNvSpPr>
          <p:nvPr/>
        </p:nvSpPr>
        <p:spPr bwMode="auto">
          <a:xfrm>
            <a:off x="8574995" y="6477339"/>
            <a:ext cx="569005" cy="38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pic>
        <p:nvPicPr>
          <p:cNvPr id="10" name="Picture 2" descr="F:\фото для презентации газизова\logo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6779" y="1696357"/>
            <a:ext cx="292893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01422" y="381000"/>
            <a:ext cx="7458075" cy="1500187"/>
          </a:xfrm>
        </p:spPr>
        <p:txBody>
          <a:bodyPr/>
          <a:lstStyle/>
          <a:p>
            <a:pPr eaLnBrk="1" hangingPunct="1"/>
            <a:r>
              <a:rPr lang="ru-RU" sz="2000" dirty="0" smtClean="0">
                <a:solidFill>
                  <a:srgbClr val="003B9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3B9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Проект «Шаг навстречу»  (с 2015 года)</a:t>
            </a:r>
            <a:b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ОТДЕЛЕНИЕ РАННЕГО ВМЕШАТЕЛЬСТВА</a:t>
            </a:r>
            <a:b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31458" name="Содержимое 2"/>
          <p:cNvSpPr>
            <a:spLocks noGrp="1"/>
          </p:cNvSpPr>
          <p:nvPr>
            <p:ph idx="4294967295"/>
          </p:nvPr>
        </p:nvSpPr>
        <p:spPr>
          <a:xfrm>
            <a:off x="4748213" y="1790700"/>
            <a:ext cx="3886200" cy="2465388"/>
          </a:xfrm>
        </p:spPr>
        <p:txBody>
          <a:bodyPr/>
          <a:lstStyle/>
          <a:p>
            <a:pPr marL="174625" indent="0" eaLnBrk="1" hangingPunct="1">
              <a:buFont typeface="Wingdings 2" pitchFamily="18" charset="2"/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Целевая группа проекта – дети с инвалидностью, дети с ограниченными возможностями здоровья от рождения до 3-х лет, воспитывающиеся в семьях, в том числе в приемной и замещающей</a:t>
            </a:r>
          </a:p>
        </p:txBody>
      </p:sp>
      <p:pic>
        <p:nvPicPr>
          <p:cNvPr id="531459" name="Содержимое 10" descr="http://www.puregoodness.net/wp-content/uploads/2012/04/Screen-shot-2012-04-24-at-5.21.02-PM.png"/>
          <p:cNvPicPr>
            <a:picLocks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5045075" y="4410075"/>
            <a:ext cx="3348038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1460" name="Picture 2" descr="F:\фото для презентации газизова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511" y="1741487"/>
            <a:ext cx="292893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1461" name="Рисунок 6" descr="ЮУрГПУ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2940941"/>
            <a:ext cx="916216" cy="116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1462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81000"/>
            <a:ext cx="75882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1463" name="Picture 11" descr="C:\Users\1\Desktop\Выступление\fOND_PODDERGHK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38980" y="2299446"/>
            <a:ext cx="1865652" cy="1361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1464" name="Содержимое 2"/>
          <p:cNvSpPr>
            <a:spLocks/>
          </p:cNvSpPr>
          <p:nvPr/>
        </p:nvSpPr>
        <p:spPr bwMode="auto">
          <a:xfrm>
            <a:off x="455613" y="3660775"/>
            <a:ext cx="3886200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8900" indent="-1588">
              <a:spcBef>
                <a:spcPct val="2000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</a:pPr>
            <a:r>
              <a:rPr lang="ru-RU" sz="1400" b="1" dirty="0">
                <a:solidFill>
                  <a:srgbClr val="052E65"/>
                </a:solidFill>
                <a:latin typeface="Candara" pitchFamily="34" charset="0"/>
                <a:cs typeface="Times New Roman" pitchFamily="18" charset="0"/>
              </a:rPr>
              <a:t>	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«Шаг навстречу»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 отобран из 365 проектов для финансовой поддержки Фондом. Сроки реализации проекта при поддержке гранта: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8900" indent="-1588">
              <a:spcBef>
                <a:spcPct val="2000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2017 г.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сентября 2018 г.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 bwMode="auto">
          <a:xfrm>
            <a:off x="8574995" y="6477339"/>
            <a:ext cx="569005" cy="38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1" name="Rectangle 3"/>
          <p:cNvSpPr>
            <a:spLocks noGrp="1"/>
          </p:cNvSpPr>
          <p:nvPr>
            <p:ph type="body" idx="4294967295"/>
          </p:nvPr>
        </p:nvSpPr>
        <p:spPr>
          <a:xfrm>
            <a:off x="1360093" y="1317682"/>
            <a:ext cx="3547263" cy="3042444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500" b="1" dirty="0" smtClean="0">
              <a:solidFill>
                <a:srgbClr val="003399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500" b="1" dirty="0" smtClean="0">
              <a:solidFill>
                <a:srgbClr val="003399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400" b="1" dirty="0" smtClean="0">
              <a:solidFill>
                <a:srgbClr val="003399"/>
              </a:solidFill>
              <a:latin typeface="Times New Roman" pitchFamily="18" charset="0"/>
            </a:endParaRPr>
          </a:p>
          <a:p>
            <a:pPr algn="r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во взаимодействии с Челябинским государственным педагогическим университетом</a:t>
            </a:r>
          </a:p>
          <a:p>
            <a:pPr algn="r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стажировочной</a:t>
            </a:r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площадки</a:t>
            </a:r>
          </a:p>
          <a:p>
            <a:pPr algn="r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повышения профессиональных компетенций специалистов, в том числе работающих с детьми с ОВЗ от рождения до 3 лет </a:t>
            </a:r>
          </a:p>
        </p:txBody>
      </p:sp>
      <p:pic>
        <p:nvPicPr>
          <p:cNvPr id="532482" name="Picture 2" descr="F:\фото для презентации газизова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7768" y="782637"/>
            <a:ext cx="292893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483" name="Picture 6" descr="аншкншкенш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4" y="3113881"/>
            <a:ext cx="1658938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484" name="Rectangle 8"/>
          <p:cNvSpPr>
            <a:spLocks noChangeArrowheads="1"/>
          </p:cNvSpPr>
          <p:nvPr/>
        </p:nvSpPr>
        <p:spPr bwMode="auto">
          <a:xfrm>
            <a:off x="1871663" y="333375"/>
            <a:ext cx="65966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</a:rPr>
              <a:t>План реализации </a:t>
            </a:r>
            <a:r>
              <a:rPr lang="ru-RU" sz="2400" b="1" dirty="0" smtClean="0">
                <a:latin typeface="Times New Roman" pitchFamily="18" charset="0"/>
              </a:rPr>
              <a:t>проекта «Шаг навстречу»</a:t>
            </a:r>
            <a:endParaRPr lang="ru-RU" sz="2400" b="1" dirty="0">
              <a:latin typeface="Times New Roman" pitchFamily="18" charset="0"/>
            </a:endParaRPr>
          </a:p>
        </p:txBody>
      </p:sp>
      <p:pic>
        <p:nvPicPr>
          <p:cNvPr id="532485" name="Рисунок 6" descr="ЮУрГПУ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102" y="1890134"/>
            <a:ext cx="906463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486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163" y="333375"/>
            <a:ext cx="75882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487" name="Rectangle 2"/>
          <p:cNvSpPr>
            <a:spLocks noChangeArrowheads="1"/>
          </p:cNvSpPr>
          <p:nvPr/>
        </p:nvSpPr>
        <p:spPr bwMode="auto">
          <a:xfrm>
            <a:off x="5124450" y="995791"/>
            <a:ext cx="3641725" cy="204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добровольческого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обровольцы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привлекаются к деятельности по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тьюторскому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сопровождению, проведению коррекционно-развивающих занятий.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научно-практических конференций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8" name="Picture 10" descr="phoca_thumb_l_img_823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07356" y="3111037"/>
            <a:ext cx="2198258" cy="1462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489" name="Picture 4" descr="\\comp1\Обмен Главный\фотографии 2016\студенты\P421001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58050" y="3056495"/>
            <a:ext cx="1508125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490" name="Rectangle 3"/>
          <p:cNvSpPr>
            <a:spLocks/>
          </p:cNvSpPr>
          <p:nvPr/>
        </p:nvSpPr>
        <p:spPr bwMode="auto">
          <a:xfrm>
            <a:off x="5169966" y="4347077"/>
            <a:ext cx="3348038" cy="84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</a:pPr>
            <a:endParaRPr lang="ru-RU" b="1" dirty="0">
              <a:solidFill>
                <a:srgbClr val="003399"/>
              </a:solidFill>
              <a:latin typeface="Times New Roman" pitchFamily="18" charset="0"/>
            </a:endParaRPr>
          </a:p>
          <a:p>
            <a:pPr marL="273050" indent="-273050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</a:pPr>
            <a:r>
              <a:rPr lang="ru-RU" sz="1600" b="1" dirty="0">
                <a:latin typeface="Times New Roman" pitchFamily="18" charset="0"/>
              </a:rPr>
              <a:t>Организация деятельности родительского клуба </a:t>
            </a:r>
          </a:p>
        </p:txBody>
      </p:sp>
      <p:pic>
        <p:nvPicPr>
          <p:cNvPr id="46088" name="Picture 8" descr="вкеаргвено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62689" y="4853221"/>
            <a:ext cx="1229850" cy="1640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7" name="Picture 2" descr="E:\День матери 2016 3-мероприятия\DSC0939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84337" y="5098784"/>
            <a:ext cx="2583932" cy="1452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062" name="Oval 6"/>
          <p:cNvSpPr>
            <a:spLocks noChangeArrowheads="1"/>
          </p:cNvSpPr>
          <p:nvPr/>
        </p:nvSpPr>
        <p:spPr bwMode="auto">
          <a:xfrm>
            <a:off x="2016125" y="3984625"/>
            <a:ext cx="1292225" cy="690563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800" b="1">
                <a:solidFill>
                  <a:schemeClr val="tx2"/>
                </a:solidFill>
                <a:latin typeface="Arial" charset="0"/>
              </a:rPr>
              <a:t>Телесноориентированная </a:t>
            </a:r>
          </a:p>
          <a:p>
            <a:pPr algn="ctr">
              <a:defRPr/>
            </a:pPr>
            <a:r>
              <a:rPr lang="ru-RU" sz="800" b="1">
                <a:solidFill>
                  <a:schemeClr val="tx2"/>
                </a:solidFill>
                <a:latin typeface="Arial" charset="0"/>
              </a:rPr>
              <a:t>терапия</a:t>
            </a:r>
          </a:p>
        </p:txBody>
      </p:sp>
      <p:sp>
        <p:nvSpPr>
          <p:cNvPr id="45065" name="Oval 9"/>
          <p:cNvSpPr>
            <a:spLocks noChangeArrowheads="1"/>
          </p:cNvSpPr>
          <p:nvPr/>
        </p:nvSpPr>
        <p:spPr bwMode="auto">
          <a:xfrm>
            <a:off x="2266300" y="4895911"/>
            <a:ext cx="873447" cy="83086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000" b="1">
                <a:solidFill>
                  <a:schemeClr val="tx2"/>
                </a:solidFill>
                <a:latin typeface="Arial" charset="0"/>
              </a:rPr>
              <a:t>Технологии</a:t>
            </a:r>
          </a:p>
          <a:p>
            <a:pPr algn="ctr">
              <a:defRPr/>
            </a:pPr>
            <a:r>
              <a:rPr lang="ru-RU" sz="1000" b="1">
                <a:solidFill>
                  <a:schemeClr val="tx2"/>
                </a:solidFill>
                <a:latin typeface="Arial" charset="0"/>
              </a:rPr>
              <a:t> работы</a:t>
            </a:r>
          </a:p>
        </p:txBody>
      </p:sp>
      <p:sp>
        <p:nvSpPr>
          <p:cNvPr id="45066" name="Oval 10"/>
          <p:cNvSpPr>
            <a:spLocks noChangeArrowheads="1"/>
          </p:cNvSpPr>
          <p:nvPr/>
        </p:nvSpPr>
        <p:spPr bwMode="auto">
          <a:xfrm>
            <a:off x="2016125" y="6080125"/>
            <a:ext cx="1400175" cy="58102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000" b="1">
                <a:solidFill>
                  <a:srgbClr val="000000"/>
                </a:solidFill>
                <a:latin typeface="Arial" charset="0"/>
              </a:rPr>
              <a:t>Музыкотерапия</a:t>
            </a:r>
          </a:p>
        </p:txBody>
      </p:sp>
      <p:sp>
        <p:nvSpPr>
          <p:cNvPr id="45061" name="Oval 5"/>
          <p:cNvSpPr>
            <a:spLocks noChangeArrowheads="1"/>
          </p:cNvSpPr>
          <p:nvPr/>
        </p:nvSpPr>
        <p:spPr bwMode="auto">
          <a:xfrm>
            <a:off x="874713" y="4603750"/>
            <a:ext cx="1185862" cy="82708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000" b="1">
                <a:solidFill>
                  <a:schemeClr val="tx2"/>
                </a:solidFill>
                <a:latin typeface="Arial" charset="0"/>
              </a:rPr>
              <a:t>Домашнее </a:t>
            </a:r>
          </a:p>
          <a:p>
            <a:pPr algn="ctr">
              <a:defRPr/>
            </a:pPr>
            <a:r>
              <a:rPr lang="ru-RU" sz="1000" b="1">
                <a:solidFill>
                  <a:schemeClr val="tx2"/>
                </a:solidFill>
                <a:latin typeface="Arial" charset="0"/>
              </a:rPr>
              <a:t>визитирование</a:t>
            </a:r>
          </a:p>
        </p:txBody>
      </p:sp>
      <p:sp>
        <p:nvSpPr>
          <p:cNvPr id="45063" name="Oval 7"/>
          <p:cNvSpPr>
            <a:spLocks noChangeArrowheads="1"/>
          </p:cNvSpPr>
          <p:nvPr/>
        </p:nvSpPr>
        <p:spPr bwMode="auto">
          <a:xfrm>
            <a:off x="874713" y="5673725"/>
            <a:ext cx="1311275" cy="696913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800" b="1">
                <a:solidFill>
                  <a:schemeClr val="tx2"/>
                </a:solidFill>
                <a:latin typeface="Arial" charset="0"/>
              </a:rPr>
              <a:t>Психо- коррекционная </a:t>
            </a:r>
          </a:p>
          <a:p>
            <a:pPr algn="ctr">
              <a:defRPr/>
            </a:pPr>
            <a:r>
              <a:rPr lang="ru-RU" sz="800" b="1">
                <a:solidFill>
                  <a:schemeClr val="tx2"/>
                </a:solidFill>
                <a:latin typeface="Arial" charset="0"/>
              </a:rPr>
              <a:t>методика</a:t>
            </a:r>
          </a:p>
        </p:txBody>
      </p:sp>
      <p:sp>
        <p:nvSpPr>
          <p:cNvPr id="45067" name="Oval 11"/>
          <p:cNvSpPr>
            <a:spLocks noChangeArrowheads="1"/>
          </p:cNvSpPr>
          <p:nvPr/>
        </p:nvSpPr>
        <p:spPr bwMode="auto">
          <a:xfrm>
            <a:off x="3227388" y="4603750"/>
            <a:ext cx="1228725" cy="7112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000" b="1">
                <a:solidFill>
                  <a:schemeClr val="tx2"/>
                </a:solidFill>
                <a:latin typeface="Arial" charset="0"/>
              </a:rPr>
              <a:t>«Иппотерапия»</a:t>
            </a:r>
          </a:p>
        </p:txBody>
      </p:sp>
      <p:sp>
        <p:nvSpPr>
          <p:cNvPr id="45064" name="Oval 8"/>
          <p:cNvSpPr>
            <a:spLocks noChangeArrowheads="1"/>
          </p:cNvSpPr>
          <p:nvPr/>
        </p:nvSpPr>
        <p:spPr bwMode="auto">
          <a:xfrm>
            <a:off x="3133725" y="5508625"/>
            <a:ext cx="1322388" cy="62388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000" b="1">
                <a:solidFill>
                  <a:schemeClr val="tx2"/>
                </a:solidFill>
                <a:latin typeface="Arial" charset="0"/>
              </a:rPr>
              <a:t>Арт-терапия</a:t>
            </a:r>
          </a:p>
        </p:txBody>
      </p:sp>
      <p:sp>
        <p:nvSpPr>
          <p:cNvPr id="21" name="Заголовок 2"/>
          <p:cNvSpPr txBox="1">
            <a:spLocks/>
          </p:cNvSpPr>
          <p:nvPr/>
        </p:nvSpPr>
        <p:spPr bwMode="auto">
          <a:xfrm>
            <a:off x="8574995" y="6477339"/>
            <a:ext cx="569005" cy="38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505" name="Picture 2" descr="C:\Users\user\Desktop\raduga00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20000"/>
          </a:blip>
          <a:srcRect/>
          <a:stretch>
            <a:fillRect/>
          </a:stretch>
        </p:blipFill>
        <p:spPr>
          <a:xfrm>
            <a:off x="635000" y="2520950"/>
            <a:ext cx="4465638" cy="3760788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85938" y="3714750"/>
            <a:ext cx="7137400" cy="27860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1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33507" name="Picture 2" descr="F:\фото для презентации газизова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631" y="1782454"/>
            <a:ext cx="2585584" cy="73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47886" y="2667000"/>
            <a:ext cx="4975453" cy="3055938"/>
          </a:xfrm>
        </p:spPr>
        <p:txBody>
          <a:bodyPr/>
          <a:lstStyle/>
          <a:p>
            <a:pPr eaLnBrk="1" hangingPunct="1">
              <a:defRPr/>
            </a:pP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Целевая группа проекта - </a:t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дети города Челябинска </a:t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с расстройствами аутистического спектра, их родители и законные представители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dirty="0" smtClean="0">
                <a:solidFill>
                  <a:srgbClr val="6D2B1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000" dirty="0" smtClean="0">
                <a:solidFill>
                  <a:srgbClr val="6D2B1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3000" dirty="0" smtClean="0">
              <a:solidFill>
                <a:srgbClr val="6D2B1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Методическое пособие\фото презентация\20160711_111442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20" y="339725"/>
            <a:ext cx="1606339" cy="2285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33510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163" y="333375"/>
            <a:ext cx="75882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2"/>
          <p:cNvSpPr txBox="1">
            <a:spLocks/>
          </p:cNvSpPr>
          <p:nvPr/>
        </p:nvSpPr>
        <p:spPr bwMode="auto">
          <a:xfrm>
            <a:off x="8574995" y="6477339"/>
            <a:ext cx="569005" cy="38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401423" y="381000"/>
            <a:ext cx="5380398" cy="110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Проект «Радуга дождя»  (с 2016 года)</a:t>
            </a:r>
            <a:b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785938" y="3714750"/>
            <a:ext cx="7137400" cy="27860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1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34530" name="Picture 2" descr="F:\фото для презентации газизова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905" y="1726069"/>
            <a:ext cx="2996066" cy="85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28688" y="945245"/>
            <a:ext cx="7858125" cy="5179330"/>
          </a:xfrm>
        </p:spPr>
        <p:txBody>
          <a:bodyPr>
            <a:normAutofit/>
          </a:bodyPr>
          <a:lstStyle/>
          <a:p>
            <a:pPr indent="2336800" algn="r" eaLnBrk="1" hangingPunct="1">
              <a:defRPr/>
            </a:pP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- коррекция стереотипов мышления о непреодолимости ограничений физического и психологического здоровья; выявление творческого потенциала детей с ОВЗ путем инклюзивного включения детей в разнообразные виды деятельности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5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4532" name="Рисунок 7" descr="От_сердца_к_сердцу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4453" y="4167740"/>
            <a:ext cx="2836750" cy="254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453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33375"/>
            <a:ext cx="774149" cy="91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8574995" y="6477339"/>
            <a:ext cx="569005" cy="38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154113" y="333375"/>
            <a:ext cx="701743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ru-RU" sz="2000" dirty="0" smtClean="0">
                <a:solidFill>
                  <a:srgbClr val="003B9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3B9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Проект «От сердца к сердцу»  (с 2016 года)</a:t>
            </a:r>
            <a:b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401422" y="381000"/>
            <a:ext cx="7458075" cy="869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ru-RU" sz="2000" dirty="0" smtClean="0">
                <a:solidFill>
                  <a:srgbClr val="003B9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3B9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Технология домашнего визитирования</a:t>
            </a:r>
            <a:b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33375"/>
            <a:ext cx="774149" cy="91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F:\фото для презентации газизова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1664" y="983190"/>
            <a:ext cx="2996066" cy="85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8574995" y="6477339"/>
            <a:ext cx="569005" cy="38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2265" y="2177427"/>
            <a:ext cx="802273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технология внедряется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Центра «Здоровье»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с 2002 года:</a:t>
            </a:r>
          </a:p>
          <a:p>
            <a:pPr indent="363538"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домашнего визита родители являются непосредственными участниками коррекционного взаимодействия с ребенком, они не только наблюдают за тем, какие приемы стимульного и развивающего характера используют специалисты, но и сами включаются в работу. Специалист, в свою очередь, имеет возможность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общаются и взаимодействуют родитель с ребенком в естественной, привычной для них обстановке. </a:t>
            </a:r>
          </a:p>
        </p:txBody>
      </p:sp>
    </p:spTree>
    <p:extLst>
      <p:ext uri="{BB962C8B-B14F-4D97-AF65-F5344CB8AC3E}">
        <p14:creationId xmlns:p14="http://schemas.microsoft.com/office/powerpoint/2010/main" val="428668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Спасибо за внимание!</a:t>
            </a:r>
          </a:p>
        </p:txBody>
      </p:sp>
      <p:pic>
        <p:nvPicPr>
          <p:cNvPr id="535554" name="Рисунок 9" descr="http://sovremenniki.ucoz.ru/_pu/1/s26739735.jpg">
            <a:hlinkClick r:id="rId2" tooltip="&quot;Нажмите, для просмотра в полном размере...&quot;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38138" y="2936875"/>
            <a:ext cx="3040062" cy="3451225"/>
          </a:xfrm>
        </p:spPr>
      </p:pic>
      <p:pic>
        <p:nvPicPr>
          <p:cNvPr id="8" name="Picture 2" descr="Y:\EVERYCHILD СПб\ПРОГРАММНЫЙ ОТДЕЛ\RESPITE CARE\PR материалы\буклет\Фото для буклета\обложка.JP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4462063" y="3482682"/>
            <a:ext cx="3932238" cy="2622843"/>
          </a:xfrm>
          <a:prstGeom prst="round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5556" name="Название 2"/>
          <p:cNvSpPr txBox="1">
            <a:spLocks/>
          </p:cNvSpPr>
          <p:nvPr/>
        </p:nvSpPr>
        <p:spPr bwMode="auto">
          <a:xfrm>
            <a:off x="457200" y="627063"/>
            <a:ext cx="8018463" cy="19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ts val="400"/>
              </a:spcBef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Мира и благополучия Вам и Вашим семьям, коллеги!</a:t>
            </a:r>
          </a:p>
        </p:txBody>
      </p:sp>
      <p:pic>
        <p:nvPicPr>
          <p:cNvPr id="53555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163" y="333375"/>
            <a:ext cx="75882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3" name="Содержимое 1"/>
          <p:cNvSpPr>
            <a:spLocks noGrp="1"/>
          </p:cNvSpPr>
          <p:nvPr>
            <p:ph idx="1"/>
          </p:nvPr>
        </p:nvSpPr>
        <p:spPr>
          <a:xfrm>
            <a:off x="282574" y="1494971"/>
            <a:ext cx="8629649" cy="3781879"/>
          </a:xfrm>
        </p:spPr>
        <p:txBody>
          <a:bodyPr/>
          <a:lstStyle/>
          <a:p>
            <a:pPr eaLnBrk="1" hangingPunct="1">
              <a:buFont typeface="Symbol" pitchFamily="18" charset="2"/>
              <a:buNone/>
            </a:pPr>
            <a:endParaRPr lang="ru-RU" sz="1600" dirty="0" smtClean="0"/>
          </a:p>
          <a:p>
            <a:pPr marL="0" indent="0" algn="just" eaLnBrk="1" hangingPunct="1">
              <a:buNone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материальные трудности, так как по данным официальной статистики расходы на больного ребенка в 3 раза выше, чем на здорового;</a:t>
            </a:r>
          </a:p>
          <a:p>
            <a:pPr algn="just" eaLnBrk="1" hangingPunct="1">
              <a:buFontTx/>
              <a:buChar char="-"/>
            </a:pPr>
            <a:endParaRPr lang="ru-RU" sz="7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buNone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высокая социальная зависимость, вынужденная изоляция детей-инвалидов в связи с нерешенностью проблем формирования доступной среды в целом для инвалидов во всех сферах жизнедеятельности;</a:t>
            </a:r>
          </a:p>
          <a:p>
            <a:pPr marL="0" indent="0" algn="just" eaLnBrk="1" hangingPunct="1">
              <a:buNone/>
            </a:pPr>
            <a:endParaRPr lang="ru-RU" sz="7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buNone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равнодушное отношение в массовом сознании («</a:t>
            </a:r>
            <a:r>
              <a:rPr lang="ru-RU" sz="1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отношенческие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барьеры);</a:t>
            </a:r>
          </a:p>
          <a:p>
            <a:pPr marL="0" indent="0" algn="just" eaLnBrk="1" hangingPunct="1">
              <a:buNone/>
            </a:pPr>
            <a:endParaRPr lang="ru-RU" sz="7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информационный «голод» большей части родителей детей-инвалидов, приводящий к некомпетентности в вопросах социально-медицинской, социально-психологической, социально-педагогической реабилитации.</a:t>
            </a:r>
          </a:p>
        </p:txBody>
      </p:sp>
      <p:sp>
        <p:nvSpPr>
          <p:cNvPr id="520194" name="Заголовок 2"/>
          <p:cNvSpPr>
            <a:spLocks noGrp="1"/>
          </p:cNvSpPr>
          <p:nvPr>
            <p:ph type="title"/>
          </p:nvPr>
        </p:nvSpPr>
        <p:spPr>
          <a:xfrm>
            <a:off x="1146630" y="596446"/>
            <a:ext cx="7765595" cy="898525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семей, имеющих детей-инвалидов</a:t>
            </a:r>
            <a:endParaRPr lang="ru-RU" sz="2400" dirty="0" smtClean="0"/>
          </a:p>
        </p:txBody>
      </p:sp>
      <p:pic>
        <p:nvPicPr>
          <p:cNvPr id="520195" name="Picture 5" descr="gallery!b0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575" y="5276850"/>
            <a:ext cx="2035175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0196" name="Picture 7" descr="pamjatka-mamy-pervoklassnika-ili-op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4913" y="5238750"/>
            <a:ext cx="1895475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0197" name="Picture 9" descr="2016040901001521625_gyk397mv9xy_resul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6138" y="5213350"/>
            <a:ext cx="2181225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0198" name="Picture 11" descr="0_1d3c4b_8408509c_ori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40563" y="5200650"/>
            <a:ext cx="1871662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019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3106" y="338138"/>
            <a:ext cx="75882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2"/>
          <p:cNvSpPr txBox="1">
            <a:spLocks/>
          </p:cNvSpPr>
          <p:nvPr/>
        </p:nvSpPr>
        <p:spPr bwMode="auto">
          <a:xfrm>
            <a:off x="8705624" y="6108690"/>
            <a:ext cx="569005" cy="38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7" name="Rectangle 5"/>
          <p:cNvSpPr>
            <a:spLocks noGrp="1"/>
          </p:cNvSpPr>
          <p:nvPr>
            <p:ph type="body" sz="half" idx="4294967295"/>
          </p:nvPr>
        </p:nvSpPr>
        <p:spPr>
          <a:xfrm>
            <a:off x="116114" y="2527300"/>
            <a:ext cx="4310743" cy="3451225"/>
          </a:xfrm>
        </p:spPr>
        <p:txBody>
          <a:bodyPr/>
          <a:lstStyle/>
          <a:p>
            <a:pPr algn="just" eaLnBrk="1" hangingPunct="1">
              <a:buFont typeface="Symbol" pitchFamily="18" charset="2"/>
              <a:buNone/>
            </a:pPr>
            <a:endParaRPr lang="ru-RU" sz="2000" dirty="0" smtClean="0"/>
          </a:p>
          <a:p>
            <a:pPr algn="ctr" eaLnBrk="1" hangingPunct="1">
              <a:buFont typeface="Symbol" pitchFamily="18" charset="2"/>
              <a:buNone/>
            </a:pP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данным</a:t>
            </a:r>
          </a:p>
          <a:p>
            <a:pPr algn="ctr" eaLnBrk="1" hangingPunct="1">
              <a:buFont typeface="Symbol" pitchFamily="18" charset="2"/>
              <a:buNone/>
            </a:pP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федеральной статистической</a:t>
            </a:r>
          </a:p>
          <a:p>
            <a:pPr marL="11113" indent="-11113" algn="ctr" eaLnBrk="1" hangingPunct="1">
              <a:buFont typeface="Symbol" pitchFamily="18" charset="2"/>
              <a:buNone/>
            </a:pP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отчетности  численность </a:t>
            </a:r>
          </a:p>
          <a:p>
            <a:pPr marL="11113" indent="-11113" algn="ctr" eaLnBrk="1" hangingPunct="1">
              <a:buFont typeface="Symbol" pitchFamily="18" charset="2"/>
              <a:buNone/>
            </a:pP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детей-инвалидов</a:t>
            </a:r>
          </a:p>
          <a:p>
            <a:pPr algn="ctr" eaLnBrk="1" hangingPunct="1">
              <a:buFont typeface="Symbol" pitchFamily="18" charset="2"/>
              <a:buNone/>
            </a:pP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величивается и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</a:t>
            </a:r>
          </a:p>
          <a:p>
            <a:pPr algn="ctr" eaLnBrk="1" hangingPunct="1">
              <a:buFont typeface="Symbol" pitchFamily="18" charset="2"/>
              <a:buNone/>
            </a:pP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2 % от общей численности детского населения </a:t>
            </a:r>
          </a:p>
          <a:p>
            <a:pPr algn="just" eaLnBrk="1" hangingPunct="1">
              <a:buFont typeface="Symbol" pitchFamily="18" charset="2"/>
              <a:buNone/>
            </a:pPr>
            <a:endParaRPr lang="ru-RU" sz="2000" dirty="0" smtClean="0">
              <a:solidFill>
                <a:schemeClr val="tx1"/>
              </a:solidFill>
            </a:endParaRPr>
          </a:p>
          <a:p>
            <a:pPr algn="just" eaLnBrk="1" hangingPunct="1">
              <a:buFont typeface="Symbol" pitchFamily="18" charset="2"/>
              <a:buNone/>
            </a:pPr>
            <a:endParaRPr lang="ru-RU" sz="2000" dirty="0">
              <a:solidFill>
                <a:schemeClr val="tx1"/>
              </a:solidFill>
            </a:endParaRPr>
          </a:p>
          <a:p>
            <a:pPr algn="just" eaLnBrk="1" hangingPunct="1">
              <a:buFont typeface="Symbol" pitchFamily="18" charset="2"/>
              <a:buNone/>
            </a:pPr>
            <a:endParaRPr lang="ru-RU" sz="2000" dirty="0" smtClean="0">
              <a:solidFill>
                <a:schemeClr val="tx1"/>
              </a:solidFill>
            </a:endParaRPr>
          </a:p>
        </p:txBody>
      </p:sp>
      <p:sp>
        <p:nvSpPr>
          <p:cNvPr id="521218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651375" y="2576514"/>
            <a:ext cx="4086225" cy="3549650"/>
          </a:xfrm>
        </p:spPr>
        <p:txBody>
          <a:bodyPr/>
          <a:lstStyle/>
          <a:p>
            <a:pPr eaLnBrk="1" hangingPunct="1">
              <a:buFont typeface="Symbol" pitchFamily="18" charset="2"/>
              <a:buNone/>
            </a:pPr>
            <a:r>
              <a:rPr lang="ru-RU" sz="2000" dirty="0" smtClean="0"/>
              <a:t>     </a:t>
            </a:r>
          </a:p>
          <a:p>
            <a:pPr algn="ctr" eaLnBrk="1" hangingPunct="1">
              <a:buFont typeface="Symbol" pitchFamily="18" charset="2"/>
              <a:buNone/>
            </a:pPr>
            <a:r>
              <a:rPr lang="ru-RU" sz="2000" dirty="0" smtClean="0"/>
              <a:t>    </a:t>
            </a: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общей численности инвалидов, проживающих в городе Челябинске, </a:t>
            </a:r>
          </a:p>
          <a:p>
            <a:pPr algn="ctr" eaLnBrk="1" hangingPunct="1">
              <a:buFont typeface="Symbol" pitchFamily="18" charset="2"/>
              <a:buNone/>
            </a:pP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3192 ребенка-инвалидов, </a:t>
            </a:r>
          </a:p>
          <a:p>
            <a:pPr algn="ctr" eaLnBrk="1" hangingPunct="1">
              <a:buFont typeface="Symbol" pitchFamily="18" charset="2"/>
              <a:buNone/>
            </a:pP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составляет 1,4 % </a:t>
            </a:r>
          </a:p>
          <a:p>
            <a:pPr algn="ctr" eaLnBrk="1" hangingPunct="1">
              <a:buFont typeface="Symbol" pitchFamily="18" charset="2"/>
              <a:buNone/>
            </a:pP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общей численности детского населения города</a:t>
            </a:r>
          </a:p>
        </p:txBody>
      </p:sp>
      <p:pic>
        <p:nvPicPr>
          <p:cNvPr id="521219" name="Picture 8" descr="250x238-13158372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0050" y="487363"/>
            <a:ext cx="34544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1220" name="Picture 10" descr="017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5775" y="487363"/>
            <a:ext cx="2174875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1221" name="Picture 9"/>
          <p:cNvPicPr>
            <a:picLocks noGrp="1" noChangeAspect="1" noChangeArrowheads="1"/>
          </p:cNvPicPr>
          <p:nvPr>
            <p:ph type="title"/>
          </p:nvPr>
        </p:nvPicPr>
        <p:blipFill>
          <a:blip r:embed="rId4"/>
          <a:srcRect/>
          <a:stretch>
            <a:fillRect/>
          </a:stretch>
        </p:blipFill>
        <p:spPr>
          <a:xfrm>
            <a:off x="377824" y="323850"/>
            <a:ext cx="805465" cy="953407"/>
          </a:xfr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8574995" y="6108689"/>
            <a:ext cx="569005" cy="38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1" name="Rectangle 4"/>
          <p:cNvSpPr>
            <a:spLocks noGrp="1"/>
          </p:cNvSpPr>
          <p:nvPr>
            <p:ph type="title"/>
          </p:nvPr>
        </p:nvSpPr>
        <p:spPr>
          <a:xfrm>
            <a:off x="733425" y="338138"/>
            <a:ext cx="8221889" cy="1490662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>Меры социальной поддержки семей, имеющих 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>детей-инвалидов</a:t>
            </a:r>
          </a:p>
        </p:txBody>
      </p:sp>
      <p:sp>
        <p:nvSpPr>
          <p:cNvPr id="522242" name="Rectangle 7"/>
          <p:cNvSpPr>
            <a:spLocks/>
          </p:cNvSpPr>
          <p:nvPr/>
        </p:nvSpPr>
        <p:spPr bwMode="auto">
          <a:xfrm>
            <a:off x="457199" y="2002972"/>
            <a:ext cx="3868057" cy="3651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4138" indent="-11113" algn="ctr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000" dirty="0">
                <a:solidFill>
                  <a:schemeClr val="tx2"/>
                </a:solidFill>
                <a:latin typeface="Candara" pitchFamily="34" charset="0"/>
              </a:rPr>
              <a:t>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экономической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</a:t>
            </a:r>
          </a:p>
        </p:txBody>
      </p:sp>
      <p:sp>
        <p:nvSpPr>
          <p:cNvPr id="522243" name="Rectangle 8"/>
          <p:cNvSpPr>
            <a:spLocks noGrp="1"/>
          </p:cNvSpPr>
          <p:nvPr>
            <p:ph sz="half" idx="4294967295"/>
          </p:nvPr>
        </p:nvSpPr>
        <p:spPr>
          <a:xfrm>
            <a:off x="5176838" y="2002972"/>
            <a:ext cx="3629025" cy="3651703"/>
          </a:xfrm>
        </p:spPr>
        <p:txBody>
          <a:bodyPr/>
          <a:lstStyle/>
          <a:p>
            <a:pPr algn="ctr" eaLnBrk="1" hangingPunct="1">
              <a:buFont typeface="Symbol" pitchFamily="18" charset="2"/>
              <a:buNone/>
            </a:pPr>
            <a:r>
              <a:rPr lang="ru-RU" sz="2000" dirty="0" smtClean="0"/>
              <a:t>  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</a:p>
          <a:p>
            <a:pPr algn="ctr" eaLnBrk="1" hangingPunct="1">
              <a:buFont typeface="Symbol" pitchFamily="18" charset="2"/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 услуг</a:t>
            </a:r>
          </a:p>
        </p:txBody>
      </p:sp>
      <p:pic>
        <p:nvPicPr>
          <p:cNvPr id="522244" name="Picture 10" descr="imgpreview?key=4806ecc10345d5c8&amp;mb=imgdb_preview_13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2916238"/>
            <a:ext cx="2076450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45" name="Picture 12" descr="imgpreview?key=5639c4bc63b4a759&amp;mb=imgdb_preview_10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52725" y="2805113"/>
            <a:ext cx="1952625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46" name="Picture 14" descr="92b726f1ecb5eeb673bf001032ccda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013" y="4441825"/>
            <a:ext cx="1900237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47" name="Picture 16" descr="82448aee9ac460fbff36bf4533cd55c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2725" y="4294188"/>
            <a:ext cx="2162175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48" name="Picture 18" descr="konkur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19275" y="5654675"/>
            <a:ext cx="14287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49" name="Picture 20" descr="106fd751b0367dc66c66b026e5ed1ac93677ffc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46738" y="2916238"/>
            <a:ext cx="3040062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50" name="Picture 22" descr="imgpreview?key=74bff4300691c3e8&amp;mb=imgdb_preview_167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76838" y="4564063"/>
            <a:ext cx="220027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51" name="Picture 24" descr="4262_28735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00863" y="5065713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52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4013" y="322717"/>
            <a:ext cx="75882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2"/>
          <p:cNvSpPr txBox="1">
            <a:spLocks/>
          </p:cNvSpPr>
          <p:nvPr/>
        </p:nvSpPr>
        <p:spPr bwMode="auto">
          <a:xfrm>
            <a:off x="8574995" y="6477339"/>
            <a:ext cx="569005" cy="38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5" name="Rectangle 2"/>
          <p:cNvSpPr>
            <a:spLocks noGrp="1"/>
          </p:cNvSpPr>
          <p:nvPr>
            <p:ph type="title"/>
          </p:nvPr>
        </p:nvSpPr>
        <p:spPr>
          <a:xfrm>
            <a:off x="1065213" y="338138"/>
            <a:ext cx="7794283" cy="1592262"/>
          </a:xfrm>
        </p:spPr>
        <p:txBody>
          <a:bodyPr/>
          <a:lstStyle/>
          <a:p>
            <a:pPr eaLnBrk="1" hangingPunct="1"/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социальной поддержки семей, предусмотренные муниципальной программой </a:t>
            </a:r>
            <a:b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населения города Челябинска»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3266" name="Rectangle 3"/>
          <p:cNvSpPr>
            <a:spLocks noGrp="1"/>
          </p:cNvSpPr>
          <p:nvPr>
            <p:ph type="body" idx="1"/>
          </p:nvPr>
        </p:nvSpPr>
        <p:spPr>
          <a:xfrm>
            <a:off x="188687" y="1782763"/>
            <a:ext cx="8824684" cy="4342266"/>
          </a:xfrm>
        </p:spPr>
        <p:txBody>
          <a:bodyPr/>
          <a:lstStyle/>
          <a:p>
            <a:pPr marL="0" indent="536575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адресная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помощь малообеспеченным гражданам, в том числе семей, воспитывающих детей-инвалидов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536575" algn="just">
              <a:buNone/>
            </a:pP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536575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оказание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материальной помощи в связи с чрезвычайной ситуацией социального характера (например - на дорогостоящее лечение ребенка). Максимальный размер материальной помощи в связи с чрезвычайной ситуацией социального характера составляет до 200 тысяч рублей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536575" algn="just">
              <a:buNone/>
            </a:pP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536575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выплата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пособия неработающим родителям, воспитывающим детей-инвалидов в неполных малообеспеченных семьях, размер ежеквартального пособия составляет 6 000,0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рублей;</a:t>
            </a:r>
          </a:p>
          <a:p>
            <a:pPr marL="0" indent="536575" algn="just">
              <a:buNone/>
            </a:pP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536575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различных социальных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Symbol" pitchFamily="18" charset="2"/>
              <a:buNone/>
            </a:pPr>
            <a:endParaRPr lang="ru-RU" sz="19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326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388" y="338138"/>
            <a:ext cx="75882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8574995" y="6475515"/>
            <a:ext cx="569005" cy="38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89" name="Rectangle 2"/>
          <p:cNvSpPr>
            <a:spLocks noGrp="1"/>
          </p:cNvSpPr>
          <p:nvPr>
            <p:ph type="title"/>
          </p:nvPr>
        </p:nvSpPr>
        <p:spPr>
          <a:xfrm>
            <a:off x="963612" y="188686"/>
            <a:ext cx="7723187" cy="1669143"/>
          </a:xfrm>
        </p:spPr>
        <p:txBody>
          <a:bodyPr/>
          <a:lstStyle/>
          <a:p>
            <a:pPr eaLnBrk="1" hangingPunct="1"/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b="1" dirty="0" smtClean="0"/>
              <a:t> </a:t>
            </a:r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социально ориентированным  </a:t>
            </a:r>
            <a:b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некоммерческим организациям на реализацию </a:t>
            </a:r>
            <a:b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значимых проектов, направленных </a:t>
            </a:r>
            <a:b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реабилитацию детей-инвалидов, в 2017 году </a:t>
            </a:r>
          </a:p>
        </p:txBody>
      </p:sp>
      <p:sp>
        <p:nvSpPr>
          <p:cNvPr id="524290" name="Rectangle 3"/>
          <p:cNvSpPr>
            <a:spLocks noGrp="1"/>
          </p:cNvSpPr>
          <p:nvPr>
            <p:ph type="body" idx="1"/>
          </p:nvPr>
        </p:nvSpPr>
        <p:spPr>
          <a:xfrm>
            <a:off x="217713" y="1992313"/>
            <a:ext cx="7272111" cy="4060144"/>
          </a:xfrm>
        </p:spPr>
        <p:txBody>
          <a:bodyPr/>
          <a:lstStyle/>
          <a:p>
            <a:pPr marL="84138" indent="-11113" eaLnBrk="1" hangingPunct="1">
              <a:lnSpc>
                <a:spcPct val="90000"/>
              </a:lnSpc>
              <a:buFont typeface="Symbol" pitchFamily="18" charset="2"/>
              <a:buNone/>
              <a:tabLst>
                <a:tab pos="87313" algn="l"/>
              </a:tabLst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Челябинское городское общественное движение помощи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онкобольным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детям «Искорка»;</a:t>
            </a:r>
          </a:p>
          <a:p>
            <a:pPr marL="84138" indent="-11113" eaLnBrk="1" hangingPunct="1">
              <a:lnSpc>
                <a:spcPct val="90000"/>
              </a:lnSpc>
              <a:buFont typeface="Symbol" pitchFamily="18" charset="2"/>
              <a:buNone/>
              <a:tabLst>
                <a:tab pos="87313" algn="l"/>
              </a:tabLst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Челябинский региональный орган общественной самодеятельности - организация помощи детям «Звездный дождь»;</a:t>
            </a:r>
          </a:p>
          <a:p>
            <a:pPr marL="84138" indent="-11113" eaLnBrk="1" hangingPunct="1">
              <a:lnSpc>
                <a:spcPct val="90000"/>
              </a:lnSpc>
              <a:buFont typeface="Symbol" pitchFamily="18" charset="2"/>
              <a:buNone/>
              <a:tabLst>
                <a:tab pos="87313" algn="l"/>
              </a:tabLst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Челябинская областная общественная организация поддержки детей с нарушениями развития и их семей «Особые семьи»;</a:t>
            </a:r>
          </a:p>
          <a:p>
            <a:pPr marL="84138" indent="-11113" eaLnBrk="1" hangingPunct="1">
              <a:lnSpc>
                <a:spcPct val="90000"/>
              </a:lnSpc>
              <a:buFont typeface="Symbol" pitchFamily="18" charset="2"/>
              <a:buNone/>
              <a:tabLst>
                <a:tab pos="87313" algn="l"/>
              </a:tabLst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 Челябинское городское общественное движение родителей детей-инвалидов, инвалидов детства «Дом надежды»; </a:t>
            </a:r>
          </a:p>
          <a:p>
            <a:pPr marL="84138" indent="-11113" eaLnBrk="1" hangingPunct="1">
              <a:lnSpc>
                <a:spcPct val="90000"/>
              </a:lnSpc>
              <a:buFont typeface="Symbol" pitchFamily="18" charset="2"/>
              <a:buNone/>
              <a:tabLst>
                <a:tab pos="87313" algn="l"/>
              </a:tabLst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Челябинская региональная диабетическая общественная организация «Вместе».    </a:t>
            </a:r>
          </a:p>
          <a:p>
            <a:pPr marL="84138" indent="539750" eaLnBrk="1" hangingPunct="1">
              <a:lnSpc>
                <a:spcPct val="90000"/>
              </a:lnSpc>
              <a:buFont typeface="Symbol" pitchFamily="18" charset="2"/>
              <a:buNone/>
              <a:tabLst>
                <a:tab pos="87313" algn="l"/>
              </a:tabLst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сумма средств местного бюджета, направленных на реализацию социально значимых проектов, составила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один миллион рублей.    </a:t>
            </a:r>
          </a:p>
        </p:txBody>
      </p:sp>
      <p:pic>
        <p:nvPicPr>
          <p:cNvPr id="524291" name="Picture 7" descr="image1527043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09537" y="1992313"/>
            <a:ext cx="15906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4292" name="Picture 9" descr="content_iskorkaspir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3944" y="3506788"/>
            <a:ext cx="1504950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4293" name="Picture 11" descr="500x400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7431" y="5177006"/>
            <a:ext cx="1863725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4294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446" y="338138"/>
            <a:ext cx="75882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2"/>
          <p:cNvSpPr txBox="1">
            <a:spLocks/>
          </p:cNvSpPr>
          <p:nvPr/>
        </p:nvSpPr>
        <p:spPr bwMode="auto">
          <a:xfrm>
            <a:off x="8574995" y="6477339"/>
            <a:ext cx="569005" cy="38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 фестиваль творчества детей </a:t>
            </a:r>
            <a:b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ограниченными возможностями здоровья </a:t>
            </a:r>
            <a:b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«Искорки надежды»</a:t>
            </a:r>
          </a:p>
        </p:txBody>
      </p:sp>
      <p:sp>
        <p:nvSpPr>
          <p:cNvPr id="525314" name="Rectangle 3"/>
          <p:cNvSpPr>
            <a:spLocks noGrp="1"/>
          </p:cNvSpPr>
          <p:nvPr>
            <p:ph type="body" idx="1"/>
          </p:nvPr>
        </p:nvSpPr>
        <p:spPr>
          <a:xfrm>
            <a:off x="-165100" y="1854200"/>
            <a:ext cx="3309938" cy="3086100"/>
          </a:xfrm>
        </p:spPr>
        <p:txBody>
          <a:bodyPr/>
          <a:lstStyle/>
          <a:p>
            <a:pPr indent="-11113" defTabSz="261938" eaLnBrk="1" hangingPunct="1">
              <a:lnSpc>
                <a:spcPct val="80000"/>
              </a:lnSpc>
              <a:buFont typeface="Symbol" pitchFamily="18" charset="2"/>
              <a:buNone/>
            </a:pPr>
            <a:r>
              <a:rPr lang="ru-RU" sz="2000" dirty="0" smtClean="0"/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фестиваль - развитие потенциала детей с инвалидностью средствами искусства в процессе творческой деятельности, выявление талантливых детей, привлечение их к активному участию в культурной жизни                города Челябинска</a:t>
            </a:r>
          </a:p>
        </p:txBody>
      </p:sp>
      <p:pic>
        <p:nvPicPr>
          <p:cNvPr id="52531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5070475"/>
            <a:ext cx="2047875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531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3275" y="1519238"/>
            <a:ext cx="2503488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531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06563" y="4714875"/>
            <a:ext cx="1954212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531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6725" y="3535363"/>
            <a:ext cx="2044700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5319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60775" y="2058988"/>
            <a:ext cx="22225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5320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63" y="477838"/>
            <a:ext cx="75882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5322" name="Rectangle 13"/>
          <p:cNvSpPr>
            <a:spLocks/>
          </p:cNvSpPr>
          <p:nvPr/>
        </p:nvSpPr>
        <p:spPr bwMode="auto">
          <a:xfrm>
            <a:off x="4772025" y="2381250"/>
            <a:ext cx="4221162" cy="422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000" dirty="0">
                <a:solidFill>
                  <a:schemeClr val="tx2"/>
                </a:solidFill>
                <a:latin typeface="Candara" pitchFamily="34" charset="0"/>
              </a:rPr>
              <a:t>     </a:t>
            </a:r>
          </a:p>
          <a:p>
            <a:pPr marL="273050" indent="-273050" algn="just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000" dirty="0">
                <a:solidFill>
                  <a:schemeClr val="tx2"/>
                </a:solidFill>
                <a:latin typeface="Candara" pitchFamily="34" charset="0"/>
              </a:rPr>
              <a:t>    </a:t>
            </a:r>
            <a:r>
              <a:rPr lang="ru-RU" dirty="0">
                <a:solidFill>
                  <a:schemeClr val="tx2"/>
                </a:solidFill>
                <a:latin typeface="Candara" pitchFamily="34" charset="0"/>
              </a:rPr>
              <a:t> </a:t>
            </a:r>
          </a:p>
          <a:p>
            <a:pPr marL="273050" indent="-273050" algn="just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dirty="0">
                <a:solidFill>
                  <a:schemeClr val="tx2"/>
                </a:solidFill>
                <a:latin typeface="Candara" pitchFamily="34" charset="0"/>
              </a:rPr>
              <a:t>                   </a:t>
            </a:r>
          </a:p>
          <a:p>
            <a:pPr marL="273050" indent="-273050" algn="r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dirty="0">
                <a:solidFill>
                  <a:schemeClr val="tx2"/>
                </a:solidFill>
                <a:latin typeface="Candara" pitchFamily="34" charset="0"/>
              </a:rPr>
              <a:t> 	 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активное участие в фестивале принимают  общественные организации, объединяющие родителей детей с ограниченными возможностями здоровья, которые  занимаются разработкой уникальных программ и методик социальной и психолого-адаптационной реабилитации детей с ОВЗ и их родителей, направленных на развитие их творческого потенциала, коммуникативных способностей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оздоровление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 bwMode="auto">
          <a:xfrm>
            <a:off x="8574995" y="6477339"/>
            <a:ext cx="569005" cy="38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7" name="Rectangle 2"/>
          <p:cNvSpPr>
            <a:spLocks noGrp="1"/>
          </p:cNvSpPr>
          <p:nvPr>
            <p:ph type="title"/>
          </p:nvPr>
        </p:nvSpPr>
        <p:spPr>
          <a:xfrm>
            <a:off x="1128713" y="0"/>
            <a:ext cx="7859712" cy="1494971"/>
          </a:xfrm>
        </p:spPr>
        <p:txBody>
          <a:bodyPr/>
          <a:lstStyle/>
          <a:p>
            <a:pPr eaLnBrk="1" hangingPunct="1"/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b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«Об обеспечении беспрепятственного доступа</a:t>
            </a:r>
            <a:b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маломобильных групп населения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объектам социальной </a:t>
            </a:r>
            <a:b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 и информации в городе  Челябинске»</a:t>
            </a:r>
          </a:p>
        </p:txBody>
      </p:sp>
      <p:sp>
        <p:nvSpPr>
          <p:cNvPr id="526338" name="Rectangle 3"/>
          <p:cNvSpPr>
            <a:spLocks noGrp="1"/>
          </p:cNvSpPr>
          <p:nvPr>
            <p:ph type="body" idx="1"/>
          </p:nvPr>
        </p:nvSpPr>
        <p:spPr>
          <a:xfrm>
            <a:off x="209550" y="1915885"/>
            <a:ext cx="6067425" cy="4751783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ru-RU" sz="1800" dirty="0" smtClean="0"/>
              <a:t>   </a:t>
            </a:r>
          </a:p>
          <a:p>
            <a:pPr marL="11113" indent="250825" algn="just"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ru-RU" sz="2000" dirty="0" smtClean="0"/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в рамках мероприятий муниципальной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продолжено: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0" indent="-6350" algn="just"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 доступности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входных групп,  внутреннего пространства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зданий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прилегающих территорий образовательных организаций; </a:t>
            </a:r>
          </a:p>
          <a:p>
            <a:pPr marL="6350" indent="-6350" algn="just"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оснащение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организаций специальным оборудованием для инклюзивного образования детей-инвалидов по зрению и  слуху;   </a:t>
            </a:r>
          </a:p>
          <a:p>
            <a:pPr marL="6350" indent="-6350" algn="just"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оснащение подвижного состава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перевозки пассажиров по маршрутной сети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светодиодным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табло для слабослышащих с указанием остановочных пунктов, специальным звуковым сигналом для слабовидящих и других маломобильных групп населения, маршрутными указателями с увеличенным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шрифтом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6339" name="Picture 5" descr="5a29d8165fbdc752c599f6050fd70f7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35725" y="5016500"/>
            <a:ext cx="25527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6340" name="Picture 7" descr="inklude1-728x4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5725" y="3406775"/>
            <a:ext cx="2470150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6341" name="Picture 9" descr="dostupnye-vybory-piktogramm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0650" y="2049463"/>
            <a:ext cx="2435225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6342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9888" y="338138"/>
            <a:ext cx="75882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2"/>
          <p:cNvSpPr txBox="1">
            <a:spLocks/>
          </p:cNvSpPr>
          <p:nvPr/>
        </p:nvSpPr>
        <p:spPr bwMode="auto">
          <a:xfrm>
            <a:off x="8574995" y="6477339"/>
            <a:ext cx="569005" cy="38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1" name="Rectangle 4"/>
          <p:cNvSpPr>
            <a:spLocks noChangeArrowheads="1"/>
          </p:cNvSpPr>
          <p:nvPr/>
        </p:nvSpPr>
        <p:spPr bwMode="auto">
          <a:xfrm>
            <a:off x="898525" y="115888"/>
            <a:ext cx="8137525" cy="865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 anchor="ctr"/>
          <a:lstStyle/>
          <a:p>
            <a:pPr algn="ctr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ru-RU" altLang="ru-RU" sz="3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>
                <a:solidFill>
                  <a:srgbClr val="0B5395"/>
                </a:solidFill>
                <a:latin typeface="Times New Roman" pitchFamily="18" charset="0"/>
              </a:rPr>
              <a:t> </a:t>
            </a:r>
          </a:p>
          <a:p>
            <a:pPr algn="ctr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endParaRPr lang="ru-RU" altLang="ru-RU" b="1">
              <a:solidFill>
                <a:srgbClr val="0B5395"/>
              </a:solidFill>
              <a:latin typeface="Times New Roman" pitchFamily="18" charset="0"/>
            </a:endParaRPr>
          </a:p>
        </p:txBody>
      </p:sp>
      <p:sp>
        <p:nvSpPr>
          <p:cNvPr id="527362" name="Номер слайда 6"/>
          <p:cNvSpPr txBox="1">
            <a:spLocks noGrp="1"/>
          </p:cNvSpPr>
          <p:nvPr/>
        </p:nvSpPr>
        <p:spPr bwMode="auto">
          <a:xfrm>
            <a:off x="8299450" y="6416675"/>
            <a:ext cx="7112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endParaRPr lang="ru-RU" altLang="ru-RU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736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477838"/>
            <a:ext cx="75882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7364" name="Содержимое 9"/>
          <p:cNvSpPr>
            <a:spLocks noGrp="1"/>
          </p:cNvSpPr>
          <p:nvPr>
            <p:ph idx="4294967295"/>
          </p:nvPr>
        </p:nvSpPr>
        <p:spPr>
          <a:xfrm>
            <a:off x="107722" y="1513793"/>
            <a:ext cx="4114574" cy="5000625"/>
          </a:xfrm>
        </p:spPr>
        <p:txBody>
          <a:bodyPr/>
          <a:lstStyle/>
          <a:p>
            <a:pPr eaLnBrk="1" hangingPunct="1">
              <a:buFont typeface="Symbol" pitchFamily="18" charset="2"/>
              <a:buNone/>
            </a:pPr>
            <a:r>
              <a:rPr lang="ru-RU" sz="1000" dirty="0" smtClean="0">
                <a:cs typeface="Times New Roman" pitchFamily="18" charset="0"/>
              </a:rPr>
              <a:t>			</a:t>
            </a:r>
            <a:endParaRPr lang="ru-RU" sz="1200" b="1" i="1" dirty="0" smtClean="0">
              <a:cs typeface="Times New Roman" pitchFamily="18" charset="0"/>
            </a:endParaRPr>
          </a:p>
          <a:p>
            <a:pPr algn="just" eaLnBrk="1" hangingPunct="1">
              <a:buFont typeface="Symbol" pitchFamily="18" charset="2"/>
              <a:buNone/>
            </a:pPr>
            <a:r>
              <a:rPr lang="ru-RU" sz="1200" b="1" i="1" dirty="0" smtClean="0">
                <a:cs typeface="Times New Roman" pitchFamily="18" charset="0"/>
              </a:rPr>
              <a:t>		</a:t>
            </a:r>
          </a:p>
          <a:p>
            <a:pPr algn="just" eaLnBrk="1" hangingPunct="1">
              <a:buFont typeface="Symbol" pitchFamily="18" charset="2"/>
              <a:buNone/>
            </a:pPr>
            <a:endParaRPr lang="ru-RU" sz="1200" b="1" i="1" dirty="0" smtClean="0">
              <a:cs typeface="Times New Roman" pitchFamily="18" charset="0"/>
            </a:endParaRPr>
          </a:p>
          <a:p>
            <a:pPr marL="171450" indent="-11113" eaLnBrk="1" hangingPunct="1">
              <a:buFont typeface="Symbol" pitchFamily="18" charset="2"/>
              <a:buNone/>
            </a:pPr>
            <a:r>
              <a:rPr lang="ru-RU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 Челябинске работает служба «Социальное такси», осуществляющая доставку отдельных категорий граждан, ограниченных в передвижении, к объектам социальной инфраструктуры города.  </a:t>
            </a:r>
          </a:p>
          <a:p>
            <a:pPr marL="171450" indent="-11113" eaLnBrk="1" hangingPunct="1">
              <a:buFont typeface="Symbol" pitchFamily="18" charset="2"/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2016 год выполнено более 10 тысяч заявок</a:t>
            </a:r>
          </a:p>
          <a:p>
            <a:pPr algn="just" eaLnBrk="1" hangingPunct="1">
              <a:buFont typeface="Symbol" pitchFamily="18" charset="2"/>
              <a:buNone/>
            </a:pPr>
            <a:endParaRPr lang="ru-RU" sz="1500" dirty="0" smtClean="0">
              <a:cs typeface="Times New Roman" pitchFamily="18" charset="0"/>
            </a:endParaRPr>
          </a:p>
          <a:p>
            <a:pPr eaLnBrk="1" hangingPunct="1">
              <a:buFont typeface="Symbol" pitchFamily="18" charset="2"/>
              <a:buNone/>
            </a:pPr>
            <a:endParaRPr lang="ru-RU" sz="1500" b="1" i="1" dirty="0" smtClean="0">
              <a:cs typeface="Times New Roman" pitchFamily="18" charset="0"/>
            </a:endParaRPr>
          </a:p>
          <a:p>
            <a:pPr eaLnBrk="1" hangingPunct="1">
              <a:buFont typeface="Symbol" pitchFamily="18" charset="2"/>
              <a:buNone/>
            </a:pPr>
            <a:endParaRPr lang="ru-RU" sz="1500" dirty="0" smtClean="0">
              <a:cs typeface="Times New Roman" pitchFamily="18" charset="0"/>
            </a:endParaRPr>
          </a:p>
        </p:txBody>
      </p:sp>
      <p:pic>
        <p:nvPicPr>
          <p:cNvPr id="52736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6925" y="3122613"/>
            <a:ext cx="1757363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7366" name="Rectangle 8"/>
          <p:cNvSpPr>
            <a:spLocks/>
          </p:cNvSpPr>
          <p:nvPr/>
        </p:nvSpPr>
        <p:spPr bwMode="auto">
          <a:xfrm>
            <a:off x="138112" y="857250"/>
            <a:ext cx="3552825" cy="120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dirty="0">
                <a:solidFill>
                  <a:srgbClr val="FFFFFF"/>
                </a:solidFill>
                <a:latin typeface="Candara" pitchFamily="34" charset="0"/>
              </a:rPr>
              <a:t>  </a:t>
            </a:r>
          </a:p>
          <a:p>
            <a:pPr algn="ctr"/>
            <a:endParaRPr lang="ru-RU" dirty="0">
              <a:solidFill>
                <a:srgbClr val="FFFFFF"/>
              </a:solidFill>
              <a:latin typeface="Candara" pitchFamily="34" charset="0"/>
            </a:endParaRPr>
          </a:p>
          <a:p>
            <a:pPr algn="ctr"/>
            <a:endParaRPr lang="ru-RU" dirty="0">
              <a:solidFill>
                <a:srgbClr val="FFFFFF"/>
              </a:solidFill>
              <a:latin typeface="Candara" pitchFamily="34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такси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2000" dirty="0">
              <a:latin typeface="Candara" pitchFamily="34" charset="0"/>
            </a:endParaRPr>
          </a:p>
        </p:txBody>
      </p:sp>
      <p:pic>
        <p:nvPicPr>
          <p:cNvPr id="527367" name="Picture 10" descr="p1478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63775" y="4252913"/>
            <a:ext cx="169545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7368" name="Picture 12" descr="70284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2413" y="4655911"/>
            <a:ext cx="2011362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7371" name="Picture 11" descr="imgpreview?key=7d71dfece7b39f5e&amp;mb=imgdb_preview_35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97513" y="5311775"/>
            <a:ext cx="2066925" cy="1495425"/>
          </a:xfrm>
          <a:prstGeom prst="rect">
            <a:avLst/>
          </a:prstGeom>
          <a:noFill/>
        </p:spPr>
      </p:pic>
      <p:pic>
        <p:nvPicPr>
          <p:cNvPr id="527373" name="Picture 13" descr="144602455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64288" y="3122613"/>
            <a:ext cx="1935162" cy="1287462"/>
          </a:xfrm>
          <a:prstGeom prst="rect">
            <a:avLst/>
          </a:prstGeom>
          <a:noFill/>
        </p:spPr>
      </p:pic>
      <p:sp>
        <p:nvSpPr>
          <p:cNvPr id="527374" name="Rectangle 13"/>
          <p:cNvSpPr>
            <a:spLocks/>
          </p:cNvSpPr>
          <p:nvPr/>
        </p:nvSpPr>
        <p:spPr bwMode="auto">
          <a:xfrm>
            <a:off x="4252686" y="2170907"/>
            <a:ext cx="4519839" cy="416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обследования социально значимых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объектов,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которых формируются 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для устранения нарушений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/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/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/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/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/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 algn="just"/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113" indent="-11113"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работа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составе городской комиссии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переводу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жилых помещений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нежилые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7376" name="Rectangle 8"/>
          <p:cNvSpPr>
            <a:spLocks/>
          </p:cNvSpPr>
          <p:nvPr/>
        </p:nvSpPr>
        <p:spPr bwMode="auto">
          <a:xfrm>
            <a:off x="4093029" y="1376363"/>
            <a:ext cx="4766467" cy="758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dirty="0">
              <a:solidFill>
                <a:srgbClr val="FFFFFF"/>
              </a:solidFill>
              <a:latin typeface="Candara" pitchFamily="34" charset="0"/>
            </a:endParaRPr>
          </a:p>
          <a:p>
            <a:pPr algn="ctr"/>
            <a:r>
              <a:rPr lang="ru-RU" dirty="0">
                <a:solidFill>
                  <a:srgbClr val="FFFFFF"/>
                </a:solidFill>
                <a:latin typeface="Candara" pitchFamily="34" charset="0"/>
              </a:rPr>
              <a:t>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общественных организаций инвалидов-колясочников в формировании доступной среды</a:t>
            </a:r>
          </a:p>
        </p:txBody>
      </p:sp>
      <p:sp>
        <p:nvSpPr>
          <p:cNvPr id="14" name="Заголовок 2"/>
          <p:cNvSpPr txBox="1">
            <a:spLocks/>
          </p:cNvSpPr>
          <p:nvPr/>
        </p:nvSpPr>
        <p:spPr bwMode="auto">
          <a:xfrm>
            <a:off x="8574995" y="6477339"/>
            <a:ext cx="569005" cy="38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5" name="Rectangle 2"/>
          <p:cNvSpPr txBox="1">
            <a:spLocks/>
          </p:cNvSpPr>
          <p:nvPr/>
        </p:nvSpPr>
        <p:spPr>
          <a:xfrm>
            <a:off x="1128713" y="0"/>
            <a:ext cx="7859712" cy="149497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беспрепятственного доступа</a:t>
            </a:r>
            <a:b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маломобильных групп населения  к объектам социальной </a:t>
            </a:r>
            <a:b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 города Челябинска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WYT..83H0CyAp2L0hUue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HNwZiWNUauCp2031f3P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WYT..83H0CyAp2L0hUue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AhdilhJ0yz_mwCLdKgy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HNwZiWNUauCp2031f3P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WYT..83H0CyAp2L0hUue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AhdilhJ0yz_mwCLdKgy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HNwZiWNUauCp2031f3P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AhdilhJ0yz_mwCLdKgy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WYT..83H0CyAp2L0hUue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AhdilhJ0yz_mwCLdKgy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HNwZiWNUauCp2031f3P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WYT..83H0CyAp2L0hUue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AhdilhJ0yz_mwCLdKgy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HNwZiWNUauCp2031f3P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WYT..83H0CyAp2L0hUue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AhdilhJ0yz_mwCLdKgy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HNwZiWNUauCp2031f3P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WYT..83H0CyAp2L0hUue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AhdilhJ0yz_mwCLdKgy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HNwZiWNUauCp2031f3P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WYT..83H0CyAp2L0hUue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AhdilhJ0yz_mwCLdKgy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HNwZiWNUauCp2031f3P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WYT..83H0CyAp2L0hUue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WYT..83H0CyAp2L0hUue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AhdilhJ0yz_mwCLdKgy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HNwZiWNUauCp2031f3P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WYT..83H0CyAp2L0hUue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AhdilhJ0yz_mwCLdKgy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HNwZiWNUauCp2031f3P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WYT..83H0CyAp2L0hUue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AhdilhJ0yz_mwCLdKgy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AhdilhJ0yz_mwCLdKgy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HNwZiWNUauCp2031f3P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WYT..83H0CyAp2L0hUue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AhdilhJ0yz_mwCLdKgy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HNwZiWNUauCp2031f3P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WYT..83H0CyAp2L0hUue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AhdilhJ0yz_mwCLdKgy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HNwZiWNUauCp2031f3P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HNwZiWNUauCp2031f3Pw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WYT..83H0CyAp2L0hUue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AhdilhJ0yz_mwCLdKgy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HNwZiWNUauCp2031f3P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WYT..83H0CyAp2L0hUue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AhdilhJ0yz_mwCLdKgy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HNwZiWNUauCp2031f3P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WYT..83H0CyAp2L0hUue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AhdilhJ0yz_mwCLdKgy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HNwZiWNUauCp2031f3P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WYT..83H0CyAp2L0hUue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AhdilhJ0yz_mwCLdKgy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WYT..83H0CyAp2L0hUue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AhdilhJ0yz_mwCLdKgyw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Форма волны">
  <a:themeElements>
    <a:clrScheme name="Форма волны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Форма волны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Форма волны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Тема для С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Тема для С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Форма волны.thmx</Template>
  <TotalTime>3405</TotalTime>
  <Words>911</Words>
  <Application>Microsoft Office PowerPoint</Application>
  <PresentationFormat>Экран (4:3)</PresentationFormat>
  <Paragraphs>158</Paragraphs>
  <Slides>17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Arial</vt:lpstr>
      <vt:lpstr>Calibri</vt:lpstr>
      <vt:lpstr>Candara</vt:lpstr>
      <vt:lpstr>Symbol</vt:lpstr>
      <vt:lpstr>Times New Roman</vt:lpstr>
      <vt:lpstr>Wingdings</vt:lpstr>
      <vt:lpstr>Wingdings 2</vt:lpstr>
      <vt:lpstr>Форма волны</vt:lpstr>
      <vt:lpstr>9_Тема для СД</vt:lpstr>
      <vt:lpstr>10_Тема для СД</vt:lpstr>
      <vt:lpstr>Презентация PowerPoint</vt:lpstr>
      <vt:lpstr>Проблемы семей, имеющих детей-инвалидов</vt:lpstr>
      <vt:lpstr>Презентация PowerPoint</vt:lpstr>
      <vt:lpstr>Меры социальной поддержки семей, имеющих  детей-инвалидов</vt:lpstr>
      <vt:lpstr>Меры социальной поддержки семей, предусмотренные муниципальной программой  «Социальная поддержка населения города Челябинска» </vt:lpstr>
      <vt:lpstr>   Субсидии социально ориентированным   некоммерческим организациям на реализацию  социально значимых проектов, направленных  на реабилитацию детей-инвалидов, в 2017 году </vt:lpstr>
      <vt:lpstr>Городской  фестиваль творчества детей  с ограниченными возможностями здоровья  «Искорки надежды»</vt:lpstr>
      <vt:lpstr> Муниципальная программа  «Об обеспечении беспрепятственного доступа  маломобильных групп населения  к объектам социальной  инфраструктуры и информации в городе  Челябинске»</vt:lpstr>
      <vt:lpstr>Презентация PowerPoint</vt:lpstr>
      <vt:lpstr>Межведомственный координационный совет  по вопросам детской инвалидности</vt:lpstr>
      <vt:lpstr>Муниципальное бюджетное учреждение  социального обслуживания города Челябинска  «Социально-реабилитационный центр для детей  и подростков с ограниченными возможностями «Здоровье»</vt:lpstr>
      <vt:lpstr>  Проект «Шаг навстречу»  (с 2015 года) ОТДЕЛЕНИЕ РАННЕГО ВМЕШАТЕЛЬСТВА </vt:lpstr>
      <vt:lpstr>Презентация PowerPoint</vt:lpstr>
      <vt:lpstr>   Целевая группа проекта -  дети города Челябинска  с расстройствами аутистического спектра, их родители и законные представители  </vt:lpstr>
      <vt:lpstr>Цель Проекта - коррекция стереотипов мышления о непреодолимости ограничений физического и психологического здоровья; выявление творческого потенциала детей с ОВЗ путем инклюзивного включения детей в разнообразные виды деятельности  </vt:lpstr>
      <vt:lpstr>Презентация PowerPoint</vt:lpstr>
      <vt:lpstr>Спасибо за внимание!</vt:lpstr>
    </vt:vector>
  </TitlesOfParts>
  <Company>zatsepinai@gmail.com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БДФ «виктория»  «родные и близкие»</dc:title>
  <dc:creator>Irina Zatsepina</dc:creator>
  <cp:lastModifiedBy>Морской конек</cp:lastModifiedBy>
  <cp:revision>352</cp:revision>
  <cp:lastPrinted>2012-09-26T20:10:53Z</cp:lastPrinted>
  <dcterms:created xsi:type="dcterms:W3CDTF">2012-09-26T10:40:54Z</dcterms:created>
  <dcterms:modified xsi:type="dcterms:W3CDTF">2017-05-24T16:23:59Z</dcterms:modified>
</cp:coreProperties>
</file>